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79" r:id="rId1"/>
  </p:sldMasterIdLst>
  <p:notesMasterIdLst>
    <p:notesMasterId r:id="rId17"/>
  </p:notesMasterIdLst>
  <p:handoutMasterIdLst>
    <p:handoutMasterId r:id="rId18"/>
  </p:handoutMasterIdLst>
  <p:sldIdLst>
    <p:sldId id="443" r:id="rId2"/>
    <p:sldId id="448" r:id="rId3"/>
    <p:sldId id="441" r:id="rId4"/>
    <p:sldId id="450" r:id="rId5"/>
    <p:sldId id="446" r:id="rId6"/>
    <p:sldId id="445" r:id="rId7"/>
    <p:sldId id="467" r:id="rId8"/>
    <p:sldId id="469" r:id="rId9"/>
    <p:sldId id="473" r:id="rId10"/>
    <p:sldId id="476" r:id="rId11"/>
    <p:sldId id="478" r:id="rId12"/>
    <p:sldId id="479" r:id="rId13"/>
    <p:sldId id="453" r:id="rId14"/>
    <p:sldId id="481" r:id="rId15"/>
    <p:sldId id="480" r:id="rId16"/>
  </p:sldIdLst>
  <p:sldSz cx="10058400" cy="7772400"/>
  <p:notesSz cx="7010400" cy="92964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434">
          <p15:clr>
            <a:srgbClr val="A4A3A4"/>
          </p15:clr>
        </p15:guide>
        <p15:guide id="2" orient="horz" pos="1153">
          <p15:clr>
            <a:srgbClr val="A4A3A4"/>
          </p15:clr>
        </p15:guide>
        <p15:guide id="3" orient="horz" pos="4292">
          <p15:clr>
            <a:srgbClr val="A4A3A4"/>
          </p15:clr>
        </p15:guide>
        <p15:guide id="4" pos="6019">
          <p15:clr>
            <a:srgbClr val="A4A3A4"/>
          </p15:clr>
        </p15:guide>
        <p15:guide id="5" pos="317">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878C91"/>
    <a:srgbClr val="3C4146"/>
    <a:srgbClr val="006487"/>
    <a:srgbClr val="64696E"/>
    <a:srgbClr val="41738C"/>
    <a:srgbClr val="737D87"/>
    <a:srgbClr val="A9C399"/>
    <a:srgbClr val="DC3200"/>
    <a:srgbClr val="C19B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89" autoAdjust="0"/>
    <p:restoredTop sz="94595" autoAdjust="0"/>
  </p:normalViewPr>
  <p:slideViewPr>
    <p:cSldViewPr snapToGrid="0">
      <p:cViewPr varScale="1">
        <p:scale>
          <a:sx n="91" d="100"/>
          <a:sy n="91" d="100"/>
        </p:scale>
        <p:origin x="222" y="90"/>
      </p:cViewPr>
      <p:guideLst>
        <p:guide orient="horz" pos="4434"/>
        <p:guide orient="horz" pos="1153"/>
        <p:guide orient="horz" pos="4292"/>
        <p:guide pos="6019"/>
        <p:guide pos="317"/>
      </p:guideLst>
    </p:cSldViewPr>
  </p:slideViewPr>
  <p:outlineViewPr>
    <p:cViewPr>
      <p:scale>
        <a:sx n="33" d="100"/>
        <a:sy n="33" d="100"/>
      </p:scale>
      <p:origin x="0" y="1506"/>
    </p:cViewPr>
  </p:outlineViewPr>
  <p:notesTextViewPr>
    <p:cViewPr>
      <p:scale>
        <a:sx n="200" d="100"/>
        <a:sy n="200" d="100"/>
      </p:scale>
      <p:origin x="0" y="0"/>
    </p:cViewPr>
  </p:notesTextViewPr>
  <p:sorterViewPr>
    <p:cViewPr>
      <p:scale>
        <a:sx n="75" d="100"/>
        <a:sy n="75" d="100"/>
      </p:scale>
      <p:origin x="0" y="3360"/>
    </p:cViewPr>
  </p:sorterViewPr>
  <p:notesViewPr>
    <p:cSldViewPr snapToGrid="0" showGuides="1">
      <p:cViewPr varScale="1">
        <p:scale>
          <a:sx n="123" d="100"/>
          <a:sy n="123" d="100"/>
        </p:scale>
        <p:origin x="-62" y="-3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4"/>
            <a:ext cx="3037840" cy="464820"/>
          </a:xfrm>
          <a:prstGeom prst="rect">
            <a:avLst/>
          </a:prstGeom>
        </p:spPr>
        <p:txBody>
          <a:bodyPr vert="horz" lIns="93144" tIns="46571" rIns="93144" bIns="46571" rtlCol="0"/>
          <a:lstStyle>
            <a:lvl1pPr algn="l">
              <a:defRPr sz="1200"/>
            </a:lvl1pPr>
          </a:lstStyle>
          <a:p>
            <a:endParaRPr lang="en-US"/>
          </a:p>
        </p:txBody>
      </p:sp>
      <p:sp>
        <p:nvSpPr>
          <p:cNvPr id="3" name="Date Placeholder 2"/>
          <p:cNvSpPr>
            <a:spLocks noGrp="1"/>
          </p:cNvSpPr>
          <p:nvPr>
            <p:ph type="dt" sz="quarter" idx="1"/>
          </p:nvPr>
        </p:nvSpPr>
        <p:spPr>
          <a:xfrm>
            <a:off x="3970938" y="4"/>
            <a:ext cx="3037840" cy="464820"/>
          </a:xfrm>
          <a:prstGeom prst="rect">
            <a:avLst/>
          </a:prstGeom>
        </p:spPr>
        <p:txBody>
          <a:bodyPr vert="horz" lIns="93144" tIns="46571" rIns="93144" bIns="46571" rtlCol="0"/>
          <a:lstStyle>
            <a:lvl1pPr algn="r">
              <a:defRPr sz="1200"/>
            </a:lvl1pPr>
          </a:lstStyle>
          <a:p>
            <a:fld id="{43E13F43-1666-4FF1-AD68-1B7E302C60E9}" type="datetimeFigureOut">
              <a:rPr lang="en-US" smtClean="0"/>
              <a:t>6/21/2016</a:t>
            </a:fld>
            <a:endParaRPr lang="en-US"/>
          </a:p>
        </p:txBody>
      </p:sp>
      <p:sp>
        <p:nvSpPr>
          <p:cNvPr id="4" name="Footer Placeholder 3"/>
          <p:cNvSpPr>
            <a:spLocks noGrp="1"/>
          </p:cNvSpPr>
          <p:nvPr>
            <p:ph type="ftr" sz="quarter" idx="2"/>
          </p:nvPr>
        </p:nvSpPr>
        <p:spPr>
          <a:xfrm>
            <a:off x="4" y="8829967"/>
            <a:ext cx="3037840" cy="464820"/>
          </a:xfrm>
          <a:prstGeom prst="rect">
            <a:avLst/>
          </a:prstGeom>
        </p:spPr>
        <p:txBody>
          <a:bodyPr vert="horz" lIns="93144" tIns="46571" rIns="93144" bIns="46571"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44" tIns="46571" rIns="93144" bIns="46571" rtlCol="0" anchor="b"/>
          <a:lstStyle>
            <a:lvl1pPr algn="r">
              <a:defRPr sz="1200"/>
            </a:lvl1pPr>
          </a:lstStyle>
          <a:p>
            <a:fld id="{0ADDA97C-3E0F-4AD5-9FFE-5BD9D11A98C8}" type="slidenum">
              <a:rPr lang="en-US" smtClean="0"/>
              <a:t>‹#›</a:t>
            </a:fld>
            <a:endParaRPr lang="en-US"/>
          </a:p>
        </p:txBody>
      </p:sp>
    </p:spTree>
    <p:extLst>
      <p:ext uri="{BB962C8B-B14F-4D97-AF65-F5344CB8AC3E}">
        <p14:creationId xmlns:p14="http://schemas.microsoft.com/office/powerpoint/2010/main" val="19009785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4"/>
            <a:ext cx="3037840" cy="464820"/>
          </a:xfrm>
          <a:prstGeom prst="rect">
            <a:avLst/>
          </a:prstGeom>
        </p:spPr>
        <p:txBody>
          <a:bodyPr vert="horz" lIns="93144" tIns="46571" rIns="93144" bIns="46571" rtlCol="0"/>
          <a:lstStyle>
            <a:lvl1pPr algn="l">
              <a:defRPr sz="1200"/>
            </a:lvl1pPr>
          </a:lstStyle>
          <a:p>
            <a:endParaRPr lang="en-US"/>
          </a:p>
        </p:txBody>
      </p:sp>
      <p:sp>
        <p:nvSpPr>
          <p:cNvPr id="3" name="Date Placeholder 2"/>
          <p:cNvSpPr>
            <a:spLocks noGrp="1"/>
          </p:cNvSpPr>
          <p:nvPr>
            <p:ph type="dt" idx="1"/>
          </p:nvPr>
        </p:nvSpPr>
        <p:spPr>
          <a:xfrm>
            <a:off x="3970938" y="4"/>
            <a:ext cx="3037840" cy="464820"/>
          </a:xfrm>
          <a:prstGeom prst="rect">
            <a:avLst/>
          </a:prstGeom>
        </p:spPr>
        <p:txBody>
          <a:bodyPr vert="horz" lIns="93144" tIns="46571" rIns="93144" bIns="46571" rtlCol="0"/>
          <a:lstStyle>
            <a:lvl1pPr algn="r">
              <a:defRPr sz="1200"/>
            </a:lvl1pPr>
          </a:lstStyle>
          <a:p>
            <a:fld id="{737E6CF4-A22B-4D6B-A4D1-40577D1DBD1C}" type="datetimeFigureOut">
              <a:rPr lang="en-US" smtClean="0"/>
              <a:pPr/>
              <a:t>6/21/2016</a:t>
            </a:fld>
            <a:endParaRPr lang="en-US"/>
          </a:p>
        </p:txBody>
      </p:sp>
      <p:sp>
        <p:nvSpPr>
          <p:cNvPr id="4" name="Slide Image Placeholder 3"/>
          <p:cNvSpPr>
            <a:spLocks noGrp="1" noRot="1" noChangeAspect="1"/>
          </p:cNvSpPr>
          <p:nvPr>
            <p:ph type="sldImg" idx="2"/>
          </p:nvPr>
        </p:nvSpPr>
        <p:spPr>
          <a:xfrm>
            <a:off x="1249363" y="698500"/>
            <a:ext cx="4511675" cy="3486150"/>
          </a:xfrm>
          <a:prstGeom prst="rect">
            <a:avLst/>
          </a:prstGeom>
          <a:noFill/>
          <a:ln w="12700">
            <a:solidFill>
              <a:prstClr val="black"/>
            </a:solidFill>
          </a:ln>
        </p:spPr>
        <p:txBody>
          <a:bodyPr vert="horz" lIns="93144" tIns="46571" rIns="93144" bIns="46571"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44" tIns="46571" rIns="93144" bIns="4657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4" y="8829967"/>
            <a:ext cx="3037840" cy="464820"/>
          </a:xfrm>
          <a:prstGeom prst="rect">
            <a:avLst/>
          </a:prstGeom>
        </p:spPr>
        <p:txBody>
          <a:bodyPr vert="horz" lIns="93144" tIns="46571" rIns="93144" bIns="46571"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44" tIns="46571" rIns="93144" bIns="46571" rtlCol="0" anchor="b"/>
          <a:lstStyle>
            <a:lvl1pPr algn="r">
              <a:defRPr sz="1200"/>
            </a:lvl1pPr>
          </a:lstStyle>
          <a:p>
            <a:fld id="{E6C15F37-39DC-4109-9C11-285BC8FC9752}" type="slidenum">
              <a:rPr lang="en-US" smtClean="0"/>
              <a:pPr/>
              <a:t>‹#›</a:t>
            </a:fld>
            <a:endParaRPr lang="en-US"/>
          </a:p>
        </p:txBody>
      </p:sp>
    </p:spTree>
    <p:extLst>
      <p:ext uri="{BB962C8B-B14F-4D97-AF65-F5344CB8AC3E}">
        <p14:creationId xmlns:p14="http://schemas.microsoft.com/office/powerpoint/2010/main" val="745457022"/>
      </p:ext>
    </p:extLst>
  </p:cSld>
  <p:clrMap bg1="lt1" tx1="dk1" bg2="lt2" tx2="dk2" accent1="accent1" accent2="accent2" accent3="accent3" accent4="accent4" accent5="accent5" accent6="accent6" hlink="hlink" folHlink="folHlink"/>
  <p:notesStyle>
    <a:lvl1pPr marL="0" algn="l" defTabSz="1018824" rtl="0" eaLnBrk="1" latinLnBrk="0" hangingPunct="1">
      <a:defRPr sz="1300" kern="1200">
        <a:solidFill>
          <a:schemeClr val="tx1"/>
        </a:solidFill>
        <a:latin typeface="+mn-lt"/>
        <a:ea typeface="+mn-ea"/>
        <a:cs typeface="+mn-cs"/>
      </a:defRPr>
    </a:lvl1pPr>
    <a:lvl2pPr marL="509412" algn="l" defTabSz="1018824" rtl="0" eaLnBrk="1" latinLnBrk="0" hangingPunct="1">
      <a:defRPr sz="1300" kern="1200">
        <a:solidFill>
          <a:schemeClr val="tx1"/>
        </a:solidFill>
        <a:latin typeface="+mn-lt"/>
        <a:ea typeface="+mn-ea"/>
        <a:cs typeface="+mn-cs"/>
      </a:defRPr>
    </a:lvl2pPr>
    <a:lvl3pPr marL="1018824" algn="l" defTabSz="1018824" rtl="0" eaLnBrk="1" latinLnBrk="0" hangingPunct="1">
      <a:defRPr sz="1300" kern="1200">
        <a:solidFill>
          <a:schemeClr val="tx1"/>
        </a:solidFill>
        <a:latin typeface="+mn-lt"/>
        <a:ea typeface="+mn-ea"/>
        <a:cs typeface="+mn-cs"/>
      </a:defRPr>
    </a:lvl3pPr>
    <a:lvl4pPr marL="1528237" algn="l" defTabSz="1018824" rtl="0" eaLnBrk="1" latinLnBrk="0" hangingPunct="1">
      <a:defRPr sz="1300" kern="1200">
        <a:solidFill>
          <a:schemeClr val="tx1"/>
        </a:solidFill>
        <a:latin typeface="+mn-lt"/>
        <a:ea typeface="+mn-ea"/>
        <a:cs typeface="+mn-cs"/>
      </a:defRPr>
    </a:lvl4pPr>
    <a:lvl5pPr marL="2037649" algn="l" defTabSz="1018824" rtl="0" eaLnBrk="1" latinLnBrk="0" hangingPunct="1">
      <a:defRPr sz="1300" kern="1200">
        <a:solidFill>
          <a:schemeClr val="tx1"/>
        </a:solidFill>
        <a:latin typeface="+mn-lt"/>
        <a:ea typeface="+mn-ea"/>
        <a:cs typeface="+mn-cs"/>
      </a:defRPr>
    </a:lvl5pPr>
    <a:lvl6pPr marL="2547061" algn="l" defTabSz="1018824" rtl="0" eaLnBrk="1" latinLnBrk="0" hangingPunct="1">
      <a:defRPr sz="1300" kern="1200">
        <a:solidFill>
          <a:schemeClr val="tx1"/>
        </a:solidFill>
        <a:latin typeface="+mn-lt"/>
        <a:ea typeface="+mn-ea"/>
        <a:cs typeface="+mn-cs"/>
      </a:defRPr>
    </a:lvl6pPr>
    <a:lvl7pPr marL="3056473" algn="l" defTabSz="1018824" rtl="0" eaLnBrk="1" latinLnBrk="0" hangingPunct="1">
      <a:defRPr sz="1300" kern="1200">
        <a:solidFill>
          <a:schemeClr val="tx1"/>
        </a:solidFill>
        <a:latin typeface="+mn-lt"/>
        <a:ea typeface="+mn-ea"/>
        <a:cs typeface="+mn-cs"/>
      </a:defRPr>
    </a:lvl7pPr>
    <a:lvl8pPr marL="3565886" algn="l" defTabSz="1018824" rtl="0" eaLnBrk="1" latinLnBrk="0" hangingPunct="1">
      <a:defRPr sz="1300" kern="1200">
        <a:solidFill>
          <a:schemeClr val="tx1"/>
        </a:solidFill>
        <a:latin typeface="+mn-lt"/>
        <a:ea typeface="+mn-ea"/>
        <a:cs typeface="+mn-cs"/>
      </a:defRPr>
    </a:lvl8pPr>
    <a:lvl9pPr marL="4075298" algn="l" defTabSz="101882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C15F37-39DC-4109-9C11-285BC8FC9752}" type="slidenum">
              <a:rPr lang="en-US" smtClean="0"/>
              <a:pPr/>
              <a:t>0</a:t>
            </a:fld>
            <a:endParaRPr lang="en-US"/>
          </a:p>
        </p:txBody>
      </p:sp>
    </p:spTree>
    <p:extLst>
      <p:ext uri="{BB962C8B-B14F-4D97-AF65-F5344CB8AC3E}">
        <p14:creationId xmlns:p14="http://schemas.microsoft.com/office/powerpoint/2010/main" val="287992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C15F37-39DC-4109-9C11-285BC8FC9752}" type="slidenum">
              <a:rPr lang="en-US" smtClean="0"/>
              <a:pPr/>
              <a:t>5</a:t>
            </a:fld>
            <a:endParaRPr lang="en-US"/>
          </a:p>
        </p:txBody>
      </p:sp>
    </p:spTree>
    <p:extLst>
      <p:ext uri="{BB962C8B-B14F-4D97-AF65-F5344CB8AC3E}">
        <p14:creationId xmlns:p14="http://schemas.microsoft.com/office/powerpoint/2010/main" val="1179510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C15F37-39DC-4109-9C11-285BC8FC9752}" type="slidenum">
              <a:rPr lang="en-US" smtClean="0"/>
              <a:pPr/>
              <a:t>7</a:t>
            </a:fld>
            <a:endParaRPr lang="en-US"/>
          </a:p>
        </p:txBody>
      </p:sp>
    </p:spTree>
    <p:extLst>
      <p:ext uri="{BB962C8B-B14F-4D97-AF65-F5344CB8AC3E}">
        <p14:creationId xmlns:p14="http://schemas.microsoft.com/office/powerpoint/2010/main" val="3662685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685807" y="664546"/>
            <a:ext cx="8686800" cy="406265"/>
          </a:xfrm>
          <a:prstGeom prst="rect">
            <a:avLst/>
          </a:prstGeom>
          <a:noFill/>
        </p:spPr>
        <p:txBody>
          <a:bodyPr wrap="square" lIns="0" tIns="0" rIns="0" bIns="0">
            <a:spAutoFit/>
          </a:bodyPr>
          <a:lstStyle>
            <a:lvl1pPr marL="0" indent="0" algn="l">
              <a:lnSpc>
                <a:spcPct val="120000"/>
              </a:lnSpc>
              <a:spcBef>
                <a:spcPts val="0"/>
              </a:spcBef>
              <a:buNone/>
              <a:defRPr sz="2200">
                <a:solidFill>
                  <a:srgbClr val="006487"/>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dirty="0" smtClean="0"/>
              <a:t>Head 2 Arial 22 pt., Title Case</a:t>
            </a:r>
            <a:endParaRPr lang="en-US" dirty="0"/>
          </a:p>
        </p:txBody>
      </p:sp>
      <p:sp>
        <p:nvSpPr>
          <p:cNvPr id="9" name="Rectangle 4"/>
          <p:cNvSpPr>
            <a:spLocks noChangeArrowheads="1"/>
          </p:cNvSpPr>
          <p:nvPr userDrawn="1"/>
        </p:nvSpPr>
        <p:spPr bwMode="auto">
          <a:xfrm>
            <a:off x="251460" y="292608"/>
            <a:ext cx="9555480" cy="125942"/>
          </a:xfrm>
          <a:prstGeom prst="rect">
            <a:avLst/>
          </a:prstGeom>
          <a:solidFill>
            <a:srgbClr val="64696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1882" tIns="50941" rIns="101882" bIns="50941" numCol="1" anchor="ctr" anchorCtr="0" compatLnSpc="1">
            <a:prstTxWarp prst="textNoShape">
              <a:avLst/>
            </a:prstTxWarp>
          </a:bodyPr>
          <a:lstStyle/>
          <a:p>
            <a:endParaRPr lang="en-US"/>
          </a:p>
        </p:txBody>
      </p:sp>
      <p:sp>
        <p:nvSpPr>
          <p:cNvPr id="22" name="Text Placeholder 17"/>
          <p:cNvSpPr>
            <a:spLocks noGrp="1"/>
          </p:cNvSpPr>
          <p:nvPr>
            <p:ph type="body" sz="quarter" idx="18" hasCustomPrompt="1"/>
          </p:nvPr>
        </p:nvSpPr>
        <p:spPr>
          <a:xfrm>
            <a:off x="685808" y="2476138"/>
            <a:ext cx="8686800" cy="778675"/>
          </a:xfrm>
          <a:prstGeom prst="rect">
            <a:avLst/>
          </a:prstGeom>
          <a:noFill/>
        </p:spPr>
        <p:txBody>
          <a:bodyPr wrap="square" lIns="0" tIns="0" rIns="0" bIns="0" anchor="b" anchorCtr="0">
            <a:spAutoFit/>
          </a:bodyPr>
          <a:lstStyle>
            <a:lvl1pPr indent="0">
              <a:spcBef>
                <a:spcPts val="0"/>
              </a:spcBef>
              <a:defRPr lang="en-US" sz="1400" b="0" kern="1200" dirty="0">
                <a:solidFill>
                  <a:srgbClr val="006487"/>
                </a:solidFill>
                <a:latin typeface="+mn-lt"/>
                <a:ea typeface="+mn-ea"/>
                <a:cs typeface="+mn-cs"/>
              </a:defRPr>
            </a:lvl1pPr>
            <a:lvl2pPr marL="0" indent="0">
              <a:spcBef>
                <a:spcPts val="0"/>
              </a:spcBef>
              <a:buFontTx/>
              <a:buNone/>
              <a:defRPr sz="1600" b="1">
                <a:solidFill>
                  <a:srgbClr val="64696E"/>
                </a:solidFill>
              </a:defRPr>
            </a:lvl2pPr>
            <a:lvl3pPr marL="0" indent="0">
              <a:spcBef>
                <a:spcPts val="0"/>
              </a:spcBef>
              <a:buNone/>
              <a:defRPr lang="en-US" sz="1600" b="0" kern="1200" dirty="0">
                <a:solidFill>
                  <a:srgbClr val="64696E"/>
                </a:solidFill>
                <a:latin typeface="+mn-lt"/>
                <a:ea typeface="+mn-ea"/>
                <a:cs typeface="+mn-cs"/>
              </a:defRPr>
            </a:lvl3pPr>
          </a:lstStyle>
          <a:p>
            <a:pPr lvl="0"/>
            <a:r>
              <a:rPr lang="en-US" dirty="0" smtClean="0"/>
              <a:t>Presented by</a:t>
            </a:r>
          </a:p>
          <a:p>
            <a:pPr lvl="1"/>
            <a:r>
              <a:rPr lang="en-US" dirty="0" smtClean="0"/>
              <a:t>Name</a:t>
            </a:r>
          </a:p>
          <a:p>
            <a:pPr lvl="2"/>
            <a:r>
              <a:rPr lang="en-US" dirty="0" smtClean="0"/>
              <a:t>Position</a:t>
            </a:r>
            <a:endParaRPr lang="en-US" dirty="0"/>
          </a:p>
        </p:txBody>
      </p:sp>
      <p:sp>
        <p:nvSpPr>
          <p:cNvPr id="23" name="Text Placeholder 5"/>
          <p:cNvSpPr>
            <a:spLocks noGrp="1"/>
          </p:cNvSpPr>
          <p:nvPr>
            <p:ph type="body" sz="quarter" idx="19" hasCustomPrompt="1"/>
          </p:nvPr>
        </p:nvSpPr>
        <p:spPr>
          <a:xfrm>
            <a:off x="685807" y="3474720"/>
            <a:ext cx="8686800" cy="274320"/>
          </a:xfrm>
          <a:prstGeom prst="rect">
            <a:avLst/>
          </a:prstGeom>
          <a:noFill/>
        </p:spPr>
        <p:txBody>
          <a:bodyPr/>
          <a:lstStyle>
            <a:lvl1pPr>
              <a:defRPr sz="1600" b="0">
                <a:solidFill>
                  <a:srgbClr val="64696E"/>
                </a:solidFill>
              </a:defRPr>
            </a:lvl1pPr>
          </a:lstStyle>
          <a:p>
            <a:pPr lvl="0"/>
            <a:r>
              <a:rPr lang="en-US" dirty="0" smtClean="0"/>
              <a:t>Month XX, </a:t>
            </a:r>
            <a:r>
              <a:rPr lang="en-US" dirty="0" err="1" smtClean="0"/>
              <a:t>20XX</a:t>
            </a:r>
            <a:endParaRPr lang="en-US" dirty="0" smtClean="0"/>
          </a:p>
        </p:txBody>
      </p:sp>
      <p:sp>
        <p:nvSpPr>
          <p:cNvPr id="44" name="Title 1"/>
          <p:cNvSpPr>
            <a:spLocks noGrp="1"/>
          </p:cNvSpPr>
          <p:nvPr>
            <p:ph type="ctrTitle"/>
          </p:nvPr>
        </p:nvSpPr>
        <p:spPr>
          <a:xfrm>
            <a:off x="685808" y="6266559"/>
            <a:ext cx="8688697" cy="1106664"/>
          </a:xfrm>
          <a:noFill/>
        </p:spPr>
        <p:txBody>
          <a:bodyPr lIns="0" tIns="0" rIns="0" bIns="0" anchor="b" anchorCtr="0">
            <a:normAutofit/>
          </a:bodyPr>
          <a:lstStyle>
            <a:lvl1pPr algn="l">
              <a:lnSpc>
                <a:spcPct val="110000"/>
              </a:lnSpc>
              <a:spcBef>
                <a:spcPts val="1152"/>
              </a:spcBef>
              <a:defRPr sz="1600" cap="all" baseline="0">
                <a:solidFill>
                  <a:srgbClr val="006487"/>
                </a:solidFill>
              </a:defRPr>
            </a:lvl1pPr>
          </a:lstStyle>
          <a:p>
            <a:endParaRPr lang="en-US" dirty="0"/>
          </a:p>
        </p:txBody>
      </p:sp>
      <p:sp>
        <p:nvSpPr>
          <p:cNvPr id="49" name="Footer Placeholder 4"/>
          <p:cNvSpPr>
            <a:spLocks noGrp="1"/>
          </p:cNvSpPr>
          <p:nvPr>
            <p:ph type="ftr" sz="quarter" idx="11"/>
          </p:nvPr>
        </p:nvSpPr>
        <p:spPr>
          <a:xfrm>
            <a:off x="503237" y="7612655"/>
            <a:ext cx="9051925" cy="159745"/>
          </a:xfrm>
        </p:spPr>
        <p:txBody>
          <a:bodyPr/>
          <a:lstStyle/>
          <a:p>
            <a:endParaRPr lang="en-US" dirty="0"/>
          </a:p>
        </p:txBody>
      </p:sp>
      <p:sp>
        <p:nvSpPr>
          <p:cNvPr id="20" name="Line 7"/>
          <p:cNvSpPr>
            <a:spLocks noChangeShapeType="1"/>
          </p:cNvSpPr>
          <p:nvPr userDrawn="1"/>
        </p:nvSpPr>
        <p:spPr bwMode="auto">
          <a:xfrm>
            <a:off x="228600" y="6266558"/>
            <a:ext cx="9555480" cy="0"/>
          </a:xfrm>
          <a:prstGeom prst="line">
            <a:avLst/>
          </a:prstGeom>
          <a:noFill/>
          <a:ln w="12700">
            <a:solidFill>
              <a:srgbClr val="64696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0" name="Slide Number Placeholder 3"/>
          <p:cNvSpPr>
            <a:spLocks noGrp="1"/>
          </p:cNvSpPr>
          <p:nvPr>
            <p:ph type="sldNum" sz="quarter" idx="4"/>
          </p:nvPr>
        </p:nvSpPr>
        <p:spPr>
          <a:xfrm>
            <a:off x="0" y="0"/>
            <a:ext cx="832104" cy="228600"/>
          </a:xfrm>
          <a:prstGeom prst="rect">
            <a:avLst/>
          </a:prstGeom>
        </p:spPr>
        <p:txBody>
          <a:bodyPr vert="horz" lIns="91440" tIns="45720" rIns="91440" bIns="45720" rtlCol="0" anchor="ctr"/>
          <a:lstStyle>
            <a:lvl1pPr algn="ctr">
              <a:defRPr sz="800" b="1">
                <a:solidFill>
                  <a:srgbClr val="000000"/>
                </a:solidFill>
              </a:defRPr>
            </a:lvl1pPr>
          </a:lstStyle>
          <a:p>
            <a:r>
              <a:rPr lang="en-US" dirty="0" smtClean="0"/>
              <a:t>Slide #</a:t>
            </a:r>
            <a:fld id="{B5A84162-BF9B-4E52-A7B3-D49CEE524444}" type="slidenum">
              <a:rPr lang="en-US" smtClean="0"/>
              <a:pPr/>
              <a:t>‹#›</a:t>
            </a:fld>
            <a:endParaRPr lang="en-US" dirty="0"/>
          </a:p>
        </p:txBody>
      </p:sp>
    </p:spTree>
    <p:extLst>
      <p:ext uri="{BB962C8B-B14F-4D97-AF65-F5344CB8AC3E}">
        <p14:creationId xmlns:p14="http://schemas.microsoft.com/office/powerpoint/2010/main" val="2167018381"/>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allout and text with two bullet list">
    <p:spTree>
      <p:nvGrpSpPr>
        <p:cNvPr id="1" name=""/>
        <p:cNvGrpSpPr/>
        <p:nvPr/>
      </p:nvGrpSpPr>
      <p:grpSpPr>
        <a:xfrm>
          <a:off x="0" y="0"/>
          <a:ext cx="0" cy="0"/>
          <a:chOff x="0" y="0"/>
          <a:chExt cx="0" cy="0"/>
        </a:xfrm>
      </p:grpSpPr>
      <p:sp>
        <p:nvSpPr>
          <p:cNvPr id="16" name="Text Placeholder 15"/>
          <p:cNvSpPr>
            <a:spLocks noGrp="1"/>
          </p:cNvSpPr>
          <p:nvPr>
            <p:ph type="body" sz="quarter" idx="17"/>
          </p:nvPr>
        </p:nvSpPr>
        <p:spPr>
          <a:xfrm>
            <a:off x="3245803" y="1830388"/>
            <a:ext cx="6309360" cy="4983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Footer Placeholder 2"/>
          <p:cNvSpPr>
            <a:spLocks noGrp="1"/>
          </p:cNvSpPr>
          <p:nvPr>
            <p:ph type="ftr" sz="quarter" idx="10"/>
          </p:nvPr>
        </p:nvSpPr>
        <p:spPr/>
        <p:txBody>
          <a:bodyPr/>
          <a:lstStyle/>
          <a:p>
            <a:endParaRPr lang="en-US" dirty="0"/>
          </a:p>
        </p:txBody>
      </p:sp>
      <p:sp>
        <p:nvSpPr>
          <p:cNvPr id="11" name="Text Placeholder 11"/>
          <p:cNvSpPr>
            <a:spLocks noGrp="1"/>
          </p:cNvSpPr>
          <p:nvPr>
            <p:ph type="body" sz="quarter" idx="16" hasCustomPrompt="1"/>
          </p:nvPr>
        </p:nvSpPr>
        <p:spPr>
          <a:xfrm>
            <a:off x="503238" y="1828800"/>
            <a:ext cx="2560320" cy="2410916"/>
          </a:xfrm>
          <a:prstGeom prst="rect">
            <a:avLst/>
          </a:prstGeom>
        </p:spPr>
        <p:txBody>
          <a:bodyPr lIns="0" tIns="0" rIns="0" bIns="0">
            <a:spAutoFit/>
          </a:bodyPr>
          <a:lstStyle>
            <a:lvl1pPr indent="-173736">
              <a:lnSpc>
                <a:spcPct val="100000"/>
              </a:lnSpc>
              <a:spcBef>
                <a:spcPts val="360"/>
              </a:spcBef>
              <a:defRPr sz="1000" b="1">
                <a:solidFill>
                  <a:schemeClr val="accent1"/>
                </a:solidFill>
              </a:defRPr>
            </a:lvl1pPr>
            <a:lvl2pPr marL="173736" indent="-173736">
              <a:lnSpc>
                <a:spcPct val="100000"/>
              </a:lnSpc>
              <a:spcBef>
                <a:spcPts val="360"/>
              </a:spcBef>
              <a:buClr>
                <a:schemeClr val="accent2"/>
              </a:buClr>
              <a:buSzPct val="110000"/>
              <a:buFont typeface="Wingdings" pitchFamily="2" charset="2"/>
              <a:buChar char="§"/>
              <a:defRPr sz="1000" b="1">
                <a:solidFill>
                  <a:schemeClr val="accent1"/>
                </a:solidFill>
              </a:defRPr>
            </a:lvl2pPr>
            <a:lvl3pPr marL="347472" indent="-173736">
              <a:lnSpc>
                <a:spcPct val="100000"/>
              </a:lnSpc>
              <a:spcBef>
                <a:spcPts val="360"/>
              </a:spcBef>
              <a:buClr>
                <a:srgbClr val="737D87"/>
              </a:buClr>
              <a:buSzPct val="110000"/>
              <a:defRPr sz="1000" b="1">
                <a:solidFill>
                  <a:schemeClr val="accent1"/>
                </a:solidFill>
              </a:defRPr>
            </a:lvl3pPr>
            <a:lvl4pPr marL="522288" indent="-173038">
              <a:lnSpc>
                <a:spcPct val="100000"/>
              </a:lnSpc>
              <a:spcBef>
                <a:spcPts val="360"/>
              </a:spcBef>
              <a:buClr>
                <a:srgbClr val="737D87"/>
              </a:buClr>
              <a:buSzPct val="110000"/>
              <a:defRPr sz="1000" b="1">
                <a:solidFill>
                  <a:schemeClr val="accent1"/>
                </a:solidFill>
              </a:defRPr>
            </a:lvl4pPr>
            <a:lvl5pPr marL="735013" indent="-173038">
              <a:lnSpc>
                <a:spcPct val="100000"/>
              </a:lnSpc>
              <a:spcBef>
                <a:spcPts val="360"/>
              </a:spcBef>
              <a:buClr>
                <a:srgbClr val="737D87"/>
              </a:buClr>
              <a:buSzPct val="110000"/>
              <a:defRPr sz="1000" b="1">
                <a:solidFill>
                  <a:schemeClr val="accent1"/>
                </a:solidFill>
              </a:defRPr>
            </a:lvl5pPr>
            <a:lvl6pPr marL="919163" indent="-173736">
              <a:lnSpc>
                <a:spcPct val="100000"/>
              </a:lnSpc>
              <a:spcBef>
                <a:spcPts val="360"/>
              </a:spcBef>
              <a:buClr>
                <a:srgbClr val="737D87"/>
              </a:buClr>
              <a:buSzPct val="110000"/>
              <a:defRPr sz="1000" b="1">
                <a:solidFill>
                  <a:schemeClr val="accent1"/>
                </a:solidFill>
              </a:defRPr>
            </a:lvl6pPr>
            <a:lvl7pPr marL="1090613" indent="-173736">
              <a:lnSpc>
                <a:spcPct val="100000"/>
              </a:lnSpc>
              <a:buClr>
                <a:srgbClr val="737D87"/>
              </a:buClr>
              <a:buSzPct val="110000"/>
              <a:defRPr b="1" baseline="0">
                <a:solidFill>
                  <a:schemeClr val="accent1"/>
                </a:solidFill>
              </a:defRPr>
            </a:lvl7pPr>
            <a:lvl8pPr marL="1255713" indent="-173736">
              <a:lnSpc>
                <a:spcPct val="100000"/>
              </a:lnSpc>
              <a:buClr>
                <a:srgbClr val="737D87"/>
              </a:buClr>
              <a:buSzPct val="110000"/>
              <a:defRPr b="1">
                <a:solidFill>
                  <a:schemeClr val="accent1"/>
                </a:solidFill>
              </a:defRPr>
            </a:lvl8pPr>
            <a:lvl9pPr marL="1428750" indent="-173736">
              <a:lnSpc>
                <a:spcPct val="100000"/>
              </a:lnSpc>
              <a:spcBef>
                <a:spcPts val="360"/>
              </a:spcBef>
              <a:buClr>
                <a:srgbClr val="737D87"/>
              </a:buClr>
              <a:buSzPct val="110000"/>
              <a:defRPr sz="1000" b="1" baseline="0">
                <a:solidFill>
                  <a:schemeClr val="accent1"/>
                </a:solidFill>
              </a:defRPr>
            </a:lvl9pPr>
          </a:lstStyle>
          <a:p>
            <a:pPr lvl="0"/>
            <a:r>
              <a:rPr lang="en-US" dirty="0" smtClean="0"/>
              <a:t>Arial 10 pt., bold </a:t>
            </a:r>
            <a:r>
              <a:rPr lang="en-US" dirty="0" err="1" smtClean="0"/>
              <a:t>Lorem</a:t>
            </a:r>
            <a:r>
              <a:rPr lang="en-US" dirty="0" smtClean="0"/>
              <a:t> </a:t>
            </a:r>
            <a:r>
              <a:rPr lang="en-US" dirty="0" err="1" smtClean="0"/>
              <a:t>ipsum</a:t>
            </a:r>
            <a:r>
              <a:rPr lang="en-US" dirty="0" smtClean="0"/>
              <a:t>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Donec</a:t>
            </a:r>
            <a:r>
              <a:rPr lang="en-US" dirty="0" smtClean="0"/>
              <a:t> </a:t>
            </a:r>
            <a:r>
              <a:rPr lang="en-US" dirty="0" err="1" smtClean="0"/>
              <a:t>quis</a:t>
            </a:r>
            <a:r>
              <a:rPr lang="en-US" dirty="0" smtClean="0"/>
              <a:t> </a:t>
            </a:r>
            <a:r>
              <a:rPr lang="en-US" dirty="0" err="1" smtClean="0"/>
              <a:t>facilisis</a:t>
            </a:r>
            <a:r>
              <a:rPr lang="en-US" dirty="0" smtClean="0"/>
              <a:t> </a:t>
            </a:r>
            <a:r>
              <a:rPr lang="en-US" dirty="0" err="1" smtClean="0"/>
              <a:t>risus</a:t>
            </a:r>
            <a:r>
              <a:rPr lang="en-US" dirty="0" smtClean="0"/>
              <a:t>. </a:t>
            </a:r>
            <a:r>
              <a:rPr lang="en-US" dirty="0" err="1" smtClean="0"/>
              <a:t>Vivamus</a:t>
            </a:r>
            <a:r>
              <a:rPr lang="en-US" dirty="0" smtClean="0"/>
              <a:t> </a:t>
            </a:r>
            <a:r>
              <a:rPr lang="en-US" dirty="0" err="1" smtClean="0"/>
              <a:t>lorem</a:t>
            </a:r>
            <a:r>
              <a:rPr lang="en-US" dirty="0" smtClean="0"/>
              <a:t> </a:t>
            </a:r>
            <a:r>
              <a:rPr lang="en-US" dirty="0" err="1" smtClean="0"/>
              <a:t>nulla</a:t>
            </a:r>
            <a:r>
              <a:rPr lang="en-US" dirty="0" smtClean="0"/>
              <a:t>, </a:t>
            </a:r>
            <a:r>
              <a:rPr lang="en-US" dirty="0" err="1" smtClean="0"/>
              <a:t>imperdiet</a:t>
            </a:r>
            <a:r>
              <a:rPr lang="en-US" dirty="0" smtClean="0"/>
              <a:t> non </a:t>
            </a:r>
            <a:r>
              <a:rPr lang="en-US" dirty="0" err="1" smtClean="0"/>
              <a:t>dignissim</a:t>
            </a:r>
            <a:r>
              <a:rPr lang="en-US" dirty="0" smtClean="0"/>
              <a:t> et, </a:t>
            </a:r>
            <a:r>
              <a:rPr lang="en-US" dirty="0" err="1" smtClean="0"/>
              <a:t>venenatis</a:t>
            </a:r>
            <a:r>
              <a:rPr lang="en-US" dirty="0" smtClean="0"/>
              <a:t> id </a:t>
            </a:r>
            <a:r>
              <a:rPr lang="en-US" dirty="0" err="1" smtClean="0"/>
              <a:t>lorem</a:t>
            </a:r>
            <a:r>
              <a:rPr lang="en-US" dirty="0" smtClean="0"/>
              <a:t>.</a:t>
            </a:r>
          </a:p>
          <a:p>
            <a:pPr lvl="1"/>
            <a:r>
              <a:rPr lang="en-US" dirty="0" smtClean="0"/>
              <a:t>Second Bullet</a:t>
            </a:r>
          </a:p>
          <a:p>
            <a:pPr lvl="2"/>
            <a:r>
              <a:rPr lang="en-US" dirty="0" smtClean="0"/>
              <a:t>Third Bullet</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p:txBody>
      </p:sp>
      <p:sp>
        <p:nvSpPr>
          <p:cNvPr id="5" name="Text Placeholder 4"/>
          <p:cNvSpPr>
            <a:spLocks noGrp="1"/>
          </p:cNvSpPr>
          <p:nvPr>
            <p:ph type="body" sz="quarter" idx="18"/>
          </p:nvPr>
        </p:nvSpPr>
        <p:spPr>
          <a:xfrm>
            <a:off x="5371942" y="1830388"/>
            <a:ext cx="2057400" cy="4983162"/>
          </a:xfrm>
        </p:spPr>
        <p:txBody>
          <a:bodyPr/>
          <a:lstStyle>
            <a:lvl2pPr>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ext Placeholder 9"/>
          <p:cNvSpPr>
            <a:spLocks noGrp="1"/>
          </p:cNvSpPr>
          <p:nvPr>
            <p:ph type="body" sz="quarter" idx="19"/>
          </p:nvPr>
        </p:nvSpPr>
        <p:spPr>
          <a:xfrm>
            <a:off x="7498080" y="1830388"/>
            <a:ext cx="2057400" cy="4983162"/>
          </a:xfrm>
        </p:spPr>
        <p:txBody>
          <a:bodyPr/>
          <a:lstStyle>
            <a:lvl2pPr>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Slide Number Placeholder 3"/>
          <p:cNvSpPr txBox="1">
            <a:spLocks/>
          </p:cNvSpPr>
          <p:nvPr userDrawn="1"/>
        </p:nvSpPr>
        <p:spPr>
          <a:xfrm>
            <a:off x="0" y="0"/>
            <a:ext cx="832104" cy="228600"/>
          </a:xfrm>
          <a:prstGeom prst="rect">
            <a:avLst/>
          </a:prstGeom>
        </p:spPr>
        <p:txBody>
          <a:bodyPr vert="horz" lIns="91440" tIns="45720" rIns="91440" bIns="45720" rtlCol="0" anchor="ctr"/>
          <a:lstStyle>
            <a:defPPr>
              <a:defRPr lang="en-US"/>
            </a:defPPr>
            <a:lvl1pPr marL="0" algn="ctr" defTabSz="1018824" rtl="0" eaLnBrk="1" latinLnBrk="0" hangingPunct="1">
              <a:defRPr sz="800" b="1" kern="1200">
                <a:solidFill>
                  <a:srgbClr val="000000"/>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smtClean="0"/>
              <a:t>Slide #</a:t>
            </a:r>
            <a:fld id="{B5A84162-BF9B-4E52-A7B3-D49CEE524444}" type="slidenum">
              <a:rPr lang="en-US" smtClean="0"/>
              <a:pPr/>
              <a:t>‹#›</a:t>
            </a:fld>
            <a:endParaRPr lang="en-US" dirty="0"/>
          </a:p>
        </p:txBody>
      </p:sp>
    </p:spTree>
    <p:extLst>
      <p:ext uri="{BB962C8B-B14F-4D97-AF65-F5344CB8AC3E}">
        <p14:creationId xmlns:p14="http://schemas.microsoft.com/office/powerpoint/2010/main" val="3163159862"/>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allout and two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Footer Placeholder 2"/>
          <p:cNvSpPr>
            <a:spLocks noGrp="1"/>
          </p:cNvSpPr>
          <p:nvPr>
            <p:ph type="ftr" sz="quarter" idx="10"/>
          </p:nvPr>
        </p:nvSpPr>
        <p:spPr/>
        <p:txBody>
          <a:bodyPr/>
          <a:lstStyle/>
          <a:p>
            <a:endParaRPr lang="en-US" dirty="0"/>
          </a:p>
        </p:txBody>
      </p:sp>
      <p:sp>
        <p:nvSpPr>
          <p:cNvPr id="10" name="Text Placeholder 11"/>
          <p:cNvSpPr>
            <a:spLocks noGrp="1"/>
          </p:cNvSpPr>
          <p:nvPr>
            <p:ph type="body" sz="quarter" idx="15" hasCustomPrompt="1"/>
          </p:nvPr>
        </p:nvSpPr>
        <p:spPr>
          <a:xfrm>
            <a:off x="503238" y="1828800"/>
            <a:ext cx="2560320" cy="2410916"/>
          </a:xfrm>
          <a:prstGeom prst="rect">
            <a:avLst/>
          </a:prstGeom>
        </p:spPr>
        <p:txBody>
          <a:bodyPr lIns="0" tIns="0" rIns="0" bIns="0">
            <a:spAutoFit/>
          </a:bodyPr>
          <a:lstStyle>
            <a:lvl1pPr indent="-173736">
              <a:lnSpc>
                <a:spcPct val="100000"/>
              </a:lnSpc>
              <a:spcBef>
                <a:spcPts val="360"/>
              </a:spcBef>
              <a:defRPr sz="1000" b="1">
                <a:solidFill>
                  <a:schemeClr val="accent1"/>
                </a:solidFill>
              </a:defRPr>
            </a:lvl1pPr>
            <a:lvl2pPr marL="173736" indent="-173736">
              <a:lnSpc>
                <a:spcPct val="100000"/>
              </a:lnSpc>
              <a:spcBef>
                <a:spcPts val="360"/>
              </a:spcBef>
              <a:buClr>
                <a:schemeClr val="accent2"/>
              </a:buClr>
              <a:buSzPct val="110000"/>
              <a:buFont typeface="Wingdings" pitchFamily="2" charset="2"/>
              <a:buChar char="§"/>
              <a:defRPr sz="1000" b="1">
                <a:solidFill>
                  <a:schemeClr val="accent1"/>
                </a:solidFill>
              </a:defRPr>
            </a:lvl2pPr>
            <a:lvl3pPr marL="347472" indent="-173736">
              <a:lnSpc>
                <a:spcPct val="100000"/>
              </a:lnSpc>
              <a:spcBef>
                <a:spcPts val="360"/>
              </a:spcBef>
              <a:buClr>
                <a:srgbClr val="737D87"/>
              </a:buClr>
              <a:buSzPct val="110000"/>
              <a:defRPr sz="1000" b="1">
                <a:solidFill>
                  <a:schemeClr val="accent1"/>
                </a:solidFill>
              </a:defRPr>
            </a:lvl3pPr>
            <a:lvl4pPr marL="522288" indent="-173038">
              <a:lnSpc>
                <a:spcPct val="100000"/>
              </a:lnSpc>
              <a:spcBef>
                <a:spcPts val="360"/>
              </a:spcBef>
              <a:buClr>
                <a:srgbClr val="737D87"/>
              </a:buClr>
              <a:buSzPct val="110000"/>
              <a:defRPr sz="1000" b="1">
                <a:solidFill>
                  <a:schemeClr val="accent1"/>
                </a:solidFill>
              </a:defRPr>
            </a:lvl4pPr>
            <a:lvl5pPr marL="735013" indent="-173038">
              <a:lnSpc>
                <a:spcPct val="100000"/>
              </a:lnSpc>
              <a:spcBef>
                <a:spcPts val="360"/>
              </a:spcBef>
              <a:buClr>
                <a:srgbClr val="737D87"/>
              </a:buClr>
              <a:buSzPct val="110000"/>
              <a:defRPr sz="1000" b="1">
                <a:solidFill>
                  <a:schemeClr val="accent1"/>
                </a:solidFill>
              </a:defRPr>
            </a:lvl5pPr>
            <a:lvl6pPr marL="919163" indent="-173736">
              <a:lnSpc>
                <a:spcPct val="100000"/>
              </a:lnSpc>
              <a:spcBef>
                <a:spcPts val="360"/>
              </a:spcBef>
              <a:buClr>
                <a:srgbClr val="737D87"/>
              </a:buClr>
              <a:buSzPct val="110000"/>
              <a:defRPr sz="1000" b="1">
                <a:solidFill>
                  <a:schemeClr val="accent1"/>
                </a:solidFill>
              </a:defRPr>
            </a:lvl6pPr>
            <a:lvl7pPr marL="1090613" indent="-173736">
              <a:lnSpc>
                <a:spcPct val="100000"/>
              </a:lnSpc>
              <a:buClr>
                <a:srgbClr val="737D87"/>
              </a:buClr>
              <a:buSzPct val="110000"/>
              <a:defRPr b="1" baseline="0">
                <a:solidFill>
                  <a:schemeClr val="accent1"/>
                </a:solidFill>
              </a:defRPr>
            </a:lvl7pPr>
            <a:lvl8pPr marL="1255713" indent="-173736">
              <a:lnSpc>
                <a:spcPct val="100000"/>
              </a:lnSpc>
              <a:buClr>
                <a:srgbClr val="737D87"/>
              </a:buClr>
              <a:buSzPct val="110000"/>
              <a:defRPr b="1">
                <a:solidFill>
                  <a:schemeClr val="accent1"/>
                </a:solidFill>
              </a:defRPr>
            </a:lvl8pPr>
            <a:lvl9pPr marL="1428750" indent="-173736">
              <a:lnSpc>
                <a:spcPct val="100000"/>
              </a:lnSpc>
              <a:spcBef>
                <a:spcPts val="360"/>
              </a:spcBef>
              <a:buClr>
                <a:srgbClr val="737D87"/>
              </a:buClr>
              <a:buSzPct val="110000"/>
              <a:defRPr sz="1000" b="1" baseline="0">
                <a:solidFill>
                  <a:schemeClr val="accent1"/>
                </a:solidFill>
              </a:defRPr>
            </a:lvl9pPr>
          </a:lstStyle>
          <a:p>
            <a:pPr lvl="0"/>
            <a:r>
              <a:rPr lang="en-US" dirty="0" smtClean="0"/>
              <a:t>Arial 10 pt., bold </a:t>
            </a:r>
            <a:r>
              <a:rPr lang="en-US" dirty="0" err="1" smtClean="0"/>
              <a:t>Lorem</a:t>
            </a:r>
            <a:r>
              <a:rPr lang="en-US" dirty="0" smtClean="0"/>
              <a:t> </a:t>
            </a:r>
            <a:r>
              <a:rPr lang="en-US" dirty="0" err="1" smtClean="0"/>
              <a:t>ipsum</a:t>
            </a:r>
            <a:r>
              <a:rPr lang="en-US" dirty="0" smtClean="0"/>
              <a:t>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Donec</a:t>
            </a:r>
            <a:r>
              <a:rPr lang="en-US" dirty="0" smtClean="0"/>
              <a:t> </a:t>
            </a:r>
            <a:r>
              <a:rPr lang="en-US" dirty="0" err="1" smtClean="0"/>
              <a:t>quis</a:t>
            </a:r>
            <a:r>
              <a:rPr lang="en-US" dirty="0" smtClean="0"/>
              <a:t> </a:t>
            </a:r>
            <a:r>
              <a:rPr lang="en-US" dirty="0" err="1" smtClean="0"/>
              <a:t>facilisis</a:t>
            </a:r>
            <a:r>
              <a:rPr lang="en-US" dirty="0" smtClean="0"/>
              <a:t> </a:t>
            </a:r>
            <a:r>
              <a:rPr lang="en-US" dirty="0" err="1" smtClean="0"/>
              <a:t>risus</a:t>
            </a:r>
            <a:r>
              <a:rPr lang="en-US" dirty="0" smtClean="0"/>
              <a:t>. </a:t>
            </a:r>
            <a:r>
              <a:rPr lang="en-US" dirty="0" err="1" smtClean="0"/>
              <a:t>Vivamus</a:t>
            </a:r>
            <a:r>
              <a:rPr lang="en-US" dirty="0" smtClean="0"/>
              <a:t> </a:t>
            </a:r>
            <a:r>
              <a:rPr lang="en-US" dirty="0" err="1" smtClean="0"/>
              <a:t>lorem</a:t>
            </a:r>
            <a:r>
              <a:rPr lang="en-US" dirty="0" smtClean="0"/>
              <a:t> </a:t>
            </a:r>
            <a:r>
              <a:rPr lang="en-US" dirty="0" err="1" smtClean="0"/>
              <a:t>nulla</a:t>
            </a:r>
            <a:r>
              <a:rPr lang="en-US" dirty="0" smtClean="0"/>
              <a:t>, </a:t>
            </a:r>
            <a:r>
              <a:rPr lang="en-US" dirty="0" err="1" smtClean="0"/>
              <a:t>imperdiet</a:t>
            </a:r>
            <a:r>
              <a:rPr lang="en-US" dirty="0" smtClean="0"/>
              <a:t> non </a:t>
            </a:r>
            <a:r>
              <a:rPr lang="en-US" dirty="0" err="1" smtClean="0"/>
              <a:t>dignissim</a:t>
            </a:r>
            <a:r>
              <a:rPr lang="en-US" dirty="0" smtClean="0"/>
              <a:t> et, </a:t>
            </a:r>
            <a:r>
              <a:rPr lang="en-US" dirty="0" err="1" smtClean="0"/>
              <a:t>venenatis</a:t>
            </a:r>
            <a:r>
              <a:rPr lang="en-US" dirty="0" smtClean="0"/>
              <a:t> id </a:t>
            </a:r>
            <a:r>
              <a:rPr lang="en-US" dirty="0" err="1" smtClean="0"/>
              <a:t>lorem</a:t>
            </a:r>
            <a:r>
              <a:rPr lang="en-US" dirty="0" smtClean="0"/>
              <a:t>.</a:t>
            </a:r>
          </a:p>
          <a:p>
            <a:pPr lvl="1"/>
            <a:r>
              <a:rPr lang="en-US" dirty="0" smtClean="0"/>
              <a:t>Second Bullet</a:t>
            </a:r>
          </a:p>
          <a:p>
            <a:pPr lvl="2"/>
            <a:r>
              <a:rPr lang="en-US" dirty="0" smtClean="0"/>
              <a:t>Third Bullet</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p:txBody>
      </p:sp>
      <p:sp>
        <p:nvSpPr>
          <p:cNvPr id="7" name="Text Placeholder 6"/>
          <p:cNvSpPr>
            <a:spLocks noGrp="1"/>
          </p:cNvSpPr>
          <p:nvPr>
            <p:ph type="body" sz="quarter" idx="16"/>
          </p:nvPr>
        </p:nvSpPr>
        <p:spPr>
          <a:xfrm>
            <a:off x="6446520" y="1828800"/>
            <a:ext cx="3108960" cy="4983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0"/>
          <p:cNvSpPr>
            <a:spLocks noGrp="1"/>
          </p:cNvSpPr>
          <p:nvPr>
            <p:ph type="body" sz="quarter" idx="17"/>
          </p:nvPr>
        </p:nvSpPr>
        <p:spPr>
          <a:xfrm>
            <a:off x="3246120" y="1830070"/>
            <a:ext cx="3108960" cy="4983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3"/>
          <p:cNvSpPr txBox="1">
            <a:spLocks/>
          </p:cNvSpPr>
          <p:nvPr userDrawn="1"/>
        </p:nvSpPr>
        <p:spPr>
          <a:xfrm>
            <a:off x="0" y="0"/>
            <a:ext cx="832104" cy="228600"/>
          </a:xfrm>
          <a:prstGeom prst="rect">
            <a:avLst/>
          </a:prstGeom>
        </p:spPr>
        <p:txBody>
          <a:bodyPr vert="horz" lIns="91440" tIns="45720" rIns="91440" bIns="45720" rtlCol="0" anchor="ctr"/>
          <a:lstStyle>
            <a:defPPr>
              <a:defRPr lang="en-US"/>
            </a:defPPr>
            <a:lvl1pPr marL="0" algn="ctr" defTabSz="1018824" rtl="0" eaLnBrk="1" latinLnBrk="0" hangingPunct="1">
              <a:defRPr sz="800" b="1" kern="1200">
                <a:solidFill>
                  <a:srgbClr val="000000"/>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smtClean="0"/>
              <a:t>Slide #</a:t>
            </a:r>
            <a:fld id="{B5A84162-BF9B-4E52-A7B3-D49CEE524444}" type="slidenum">
              <a:rPr lang="en-US" smtClean="0"/>
              <a:pPr/>
              <a:t>‹#›</a:t>
            </a:fld>
            <a:endParaRPr lang="en-US" dirty="0"/>
          </a:p>
        </p:txBody>
      </p:sp>
    </p:spTree>
    <p:extLst>
      <p:ext uri="{BB962C8B-B14F-4D97-AF65-F5344CB8AC3E}">
        <p14:creationId xmlns:p14="http://schemas.microsoft.com/office/powerpoint/2010/main" val="1910687152"/>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lumn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Footer Placeholder 2"/>
          <p:cNvSpPr>
            <a:spLocks noGrp="1"/>
          </p:cNvSpPr>
          <p:nvPr>
            <p:ph type="ftr" sz="quarter" idx="10"/>
          </p:nvPr>
        </p:nvSpPr>
        <p:spPr/>
        <p:txBody>
          <a:bodyPr/>
          <a:lstStyle/>
          <a:p>
            <a:endParaRPr lang="en-US" dirty="0"/>
          </a:p>
        </p:txBody>
      </p:sp>
      <p:sp>
        <p:nvSpPr>
          <p:cNvPr id="8" name="Text Placeholder 7"/>
          <p:cNvSpPr>
            <a:spLocks noGrp="1"/>
          </p:cNvSpPr>
          <p:nvPr>
            <p:ph type="body" sz="quarter" idx="22"/>
          </p:nvPr>
        </p:nvSpPr>
        <p:spPr>
          <a:xfrm>
            <a:off x="502920" y="1828800"/>
            <a:ext cx="4480560" cy="4983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7"/>
          <p:cNvSpPr>
            <a:spLocks noGrp="1"/>
          </p:cNvSpPr>
          <p:nvPr>
            <p:ph type="body" sz="quarter" idx="23"/>
          </p:nvPr>
        </p:nvSpPr>
        <p:spPr>
          <a:xfrm>
            <a:off x="5074603" y="1828800"/>
            <a:ext cx="4480560" cy="4983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35567216"/>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ree column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Footer Placeholder 2"/>
          <p:cNvSpPr>
            <a:spLocks noGrp="1"/>
          </p:cNvSpPr>
          <p:nvPr>
            <p:ph type="ftr" sz="quarter" idx="10"/>
          </p:nvPr>
        </p:nvSpPr>
        <p:spPr/>
        <p:txBody>
          <a:bodyPr/>
          <a:lstStyle/>
          <a:p>
            <a:endParaRPr lang="en-US" dirty="0"/>
          </a:p>
        </p:txBody>
      </p:sp>
      <p:sp>
        <p:nvSpPr>
          <p:cNvPr id="8" name="Slide Number Placeholder 3"/>
          <p:cNvSpPr>
            <a:spLocks noGrp="1"/>
          </p:cNvSpPr>
          <p:nvPr>
            <p:ph type="sldNum" sz="quarter" idx="4"/>
          </p:nvPr>
        </p:nvSpPr>
        <p:spPr>
          <a:xfrm>
            <a:off x="4617720" y="7287768"/>
            <a:ext cx="832104" cy="228600"/>
          </a:xfrm>
          <a:prstGeom prst="rect">
            <a:avLst/>
          </a:prstGeom>
        </p:spPr>
        <p:txBody>
          <a:bodyPr vert="horz" lIns="91440" tIns="45720" rIns="91440" bIns="45720" rtlCol="0" anchor="ctr"/>
          <a:lstStyle>
            <a:lvl1pPr algn="ctr">
              <a:defRPr sz="800">
                <a:solidFill>
                  <a:srgbClr val="64696E"/>
                </a:solidFill>
              </a:defRPr>
            </a:lvl1pPr>
          </a:lstStyle>
          <a:p>
            <a:fld id="{B5A84162-BF9B-4E52-A7B3-D49CEE524444}" type="slidenum">
              <a:rPr lang="en-US" smtClean="0"/>
              <a:pPr/>
              <a:t>‹#›</a:t>
            </a:fld>
            <a:endParaRPr lang="en-US" dirty="0"/>
          </a:p>
        </p:txBody>
      </p:sp>
      <p:sp>
        <p:nvSpPr>
          <p:cNvPr id="9" name="Text Placeholder 8"/>
          <p:cNvSpPr>
            <a:spLocks noGrp="1"/>
          </p:cNvSpPr>
          <p:nvPr>
            <p:ph type="body" sz="quarter" idx="23"/>
          </p:nvPr>
        </p:nvSpPr>
        <p:spPr>
          <a:xfrm>
            <a:off x="502920" y="1828800"/>
            <a:ext cx="2926080" cy="4983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0"/>
          <p:cNvSpPr>
            <a:spLocks noGrp="1"/>
          </p:cNvSpPr>
          <p:nvPr>
            <p:ph type="body" sz="quarter" idx="24"/>
          </p:nvPr>
        </p:nvSpPr>
        <p:spPr>
          <a:xfrm>
            <a:off x="3566001" y="1828800"/>
            <a:ext cx="2926080" cy="4983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12"/>
          <p:cNvSpPr>
            <a:spLocks noGrp="1"/>
          </p:cNvSpPr>
          <p:nvPr>
            <p:ph type="body" sz="quarter" idx="25"/>
          </p:nvPr>
        </p:nvSpPr>
        <p:spPr>
          <a:xfrm>
            <a:off x="6629083" y="1828800"/>
            <a:ext cx="2926080" cy="4983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64096451"/>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alendar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Footer Placeholder 2"/>
          <p:cNvSpPr>
            <a:spLocks noGrp="1"/>
          </p:cNvSpPr>
          <p:nvPr>
            <p:ph type="ftr" sz="quarter" idx="10"/>
          </p:nvPr>
        </p:nvSpPr>
        <p:spPr/>
        <p:txBody>
          <a:bodyPr/>
          <a:lstStyle/>
          <a:p>
            <a:endParaRPr lang="en-US" dirty="0"/>
          </a:p>
        </p:txBody>
      </p:sp>
      <p:sp>
        <p:nvSpPr>
          <p:cNvPr id="6" name="Slide Number Placeholder 3"/>
          <p:cNvSpPr>
            <a:spLocks noGrp="1"/>
          </p:cNvSpPr>
          <p:nvPr>
            <p:ph type="sldNum" sz="quarter" idx="4"/>
          </p:nvPr>
        </p:nvSpPr>
        <p:spPr>
          <a:xfrm>
            <a:off x="4617720" y="7287768"/>
            <a:ext cx="832104" cy="228600"/>
          </a:xfrm>
          <a:prstGeom prst="rect">
            <a:avLst/>
          </a:prstGeom>
        </p:spPr>
        <p:txBody>
          <a:bodyPr vert="horz" lIns="91440" tIns="45720" rIns="91440" bIns="45720" rtlCol="0" anchor="ctr"/>
          <a:lstStyle>
            <a:lvl1pPr algn="ctr">
              <a:defRPr sz="800">
                <a:solidFill>
                  <a:srgbClr val="64696E"/>
                </a:solidFill>
              </a:defRPr>
            </a:lvl1pPr>
          </a:lstStyle>
          <a:p>
            <a:fld id="{B5A84162-BF9B-4E52-A7B3-D49CEE524444}" type="slidenum">
              <a:rPr lang="en-US" smtClean="0"/>
              <a:pPr/>
              <a:t>‹#›</a:t>
            </a:fld>
            <a:endParaRPr lang="en-US" dirty="0"/>
          </a:p>
        </p:txBody>
      </p:sp>
      <p:sp>
        <p:nvSpPr>
          <p:cNvPr id="7" name="Content Placeholder 6"/>
          <p:cNvSpPr>
            <a:spLocks noGrp="1"/>
          </p:cNvSpPr>
          <p:nvPr>
            <p:ph sz="quarter" idx="11"/>
          </p:nvPr>
        </p:nvSpPr>
        <p:spPr>
          <a:xfrm>
            <a:off x="2331403" y="1830388"/>
            <a:ext cx="7223760" cy="4983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383202134"/>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Footer Placeholder 2"/>
          <p:cNvSpPr>
            <a:spLocks noGrp="1"/>
          </p:cNvSpPr>
          <p:nvPr>
            <p:ph type="ftr" sz="quarter" idx="10"/>
          </p:nvPr>
        </p:nvSpPr>
        <p:spPr/>
        <p:txBody>
          <a:bodyPr/>
          <a:lstStyle/>
          <a:p>
            <a:endParaRPr lang="en-US" dirty="0"/>
          </a:p>
        </p:txBody>
      </p:sp>
      <p:sp>
        <p:nvSpPr>
          <p:cNvPr id="7" name="Slide Number Placeholder 3"/>
          <p:cNvSpPr>
            <a:spLocks noGrp="1"/>
          </p:cNvSpPr>
          <p:nvPr>
            <p:ph type="sldNum" sz="quarter" idx="4"/>
          </p:nvPr>
        </p:nvSpPr>
        <p:spPr>
          <a:xfrm>
            <a:off x="4617720" y="7287768"/>
            <a:ext cx="832104" cy="228600"/>
          </a:xfrm>
          <a:prstGeom prst="rect">
            <a:avLst/>
          </a:prstGeom>
        </p:spPr>
        <p:txBody>
          <a:bodyPr vert="horz" lIns="91440" tIns="45720" rIns="91440" bIns="45720" rtlCol="0" anchor="ctr"/>
          <a:lstStyle>
            <a:lvl1pPr algn="ctr">
              <a:defRPr sz="800">
                <a:solidFill>
                  <a:srgbClr val="64696E"/>
                </a:solidFill>
              </a:defRPr>
            </a:lvl1pPr>
          </a:lstStyle>
          <a:p>
            <a:fld id="{B5A84162-BF9B-4E52-A7B3-D49CEE524444}" type="slidenum">
              <a:rPr lang="en-US" smtClean="0"/>
              <a:pPr/>
              <a:t>‹#›</a:t>
            </a:fld>
            <a:endParaRPr lang="en-US" dirty="0"/>
          </a:p>
        </p:txBody>
      </p:sp>
      <p:sp>
        <p:nvSpPr>
          <p:cNvPr id="8" name="Content Placeholder 7"/>
          <p:cNvSpPr>
            <a:spLocks noGrp="1"/>
          </p:cNvSpPr>
          <p:nvPr>
            <p:ph sz="quarter" idx="19"/>
          </p:nvPr>
        </p:nvSpPr>
        <p:spPr>
          <a:xfrm>
            <a:off x="503238" y="1830070"/>
            <a:ext cx="4480560" cy="4983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9"/>
          <p:cNvSpPr>
            <a:spLocks noGrp="1"/>
          </p:cNvSpPr>
          <p:nvPr>
            <p:ph sz="quarter" idx="20"/>
          </p:nvPr>
        </p:nvSpPr>
        <p:spPr>
          <a:xfrm>
            <a:off x="5074920" y="1828800"/>
            <a:ext cx="4480560" cy="4983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99195969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our content and no titl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Footer Placeholder 2"/>
          <p:cNvSpPr>
            <a:spLocks noGrp="1"/>
          </p:cNvSpPr>
          <p:nvPr>
            <p:ph type="ftr" sz="quarter" idx="10"/>
          </p:nvPr>
        </p:nvSpPr>
        <p:spPr/>
        <p:txBody>
          <a:bodyPr/>
          <a:lstStyle/>
          <a:p>
            <a:endParaRPr lang="en-US" dirty="0"/>
          </a:p>
        </p:txBody>
      </p:sp>
      <p:sp>
        <p:nvSpPr>
          <p:cNvPr id="9" name="Slide Number Placeholder 3"/>
          <p:cNvSpPr>
            <a:spLocks noGrp="1"/>
          </p:cNvSpPr>
          <p:nvPr>
            <p:ph type="sldNum" sz="quarter" idx="4"/>
          </p:nvPr>
        </p:nvSpPr>
        <p:spPr>
          <a:xfrm>
            <a:off x="4617720" y="7287768"/>
            <a:ext cx="832104" cy="228600"/>
          </a:xfrm>
          <a:prstGeom prst="rect">
            <a:avLst/>
          </a:prstGeom>
        </p:spPr>
        <p:txBody>
          <a:bodyPr vert="horz" lIns="91440" tIns="45720" rIns="91440" bIns="45720" rtlCol="0" anchor="ctr"/>
          <a:lstStyle>
            <a:lvl1pPr algn="ctr">
              <a:defRPr sz="800">
                <a:solidFill>
                  <a:srgbClr val="64696E"/>
                </a:solidFill>
              </a:defRPr>
            </a:lvl1pPr>
          </a:lstStyle>
          <a:p>
            <a:fld id="{B5A84162-BF9B-4E52-A7B3-D49CEE524444}" type="slidenum">
              <a:rPr lang="en-US" smtClean="0"/>
              <a:pPr/>
              <a:t>‹#›</a:t>
            </a:fld>
            <a:endParaRPr lang="en-US" dirty="0"/>
          </a:p>
        </p:txBody>
      </p:sp>
      <p:sp>
        <p:nvSpPr>
          <p:cNvPr id="10" name="Content Placeholder 9"/>
          <p:cNvSpPr>
            <a:spLocks noGrp="1"/>
          </p:cNvSpPr>
          <p:nvPr>
            <p:ph sz="quarter" idx="11"/>
          </p:nvPr>
        </p:nvSpPr>
        <p:spPr>
          <a:xfrm>
            <a:off x="503238" y="1830388"/>
            <a:ext cx="4480560" cy="24688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9"/>
          <p:cNvSpPr>
            <a:spLocks noGrp="1"/>
          </p:cNvSpPr>
          <p:nvPr>
            <p:ph sz="quarter" idx="12"/>
          </p:nvPr>
        </p:nvSpPr>
        <p:spPr>
          <a:xfrm>
            <a:off x="5074603" y="1830388"/>
            <a:ext cx="4480560" cy="24688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9"/>
          <p:cNvSpPr>
            <a:spLocks noGrp="1"/>
          </p:cNvSpPr>
          <p:nvPr>
            <p:ph sz="quarter" idx="13"/>
          </p:nvPr>
        </p:nvSpPr>
        <p:spPr>
          <a:xfrm>
            <a:off x="503238" y="4344670"/>
            <a:ext cx="4480560" cy="24688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9"/>
          <p:cNvSpPr>
            <a:spLocks noGrp="1"/>
          </p:cNvSpPr>
          <p:nvPr>
            <p:ph sz="quarter" idx="14"/>
          </p:nvPr>
        </p:nvSpPr>
        <p:spPr>
          <a:xfrm>
            <a:off x="5074603" y="4344670"/>
            <a:ext cx="4480560" cy="24688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349457308"/>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Footer Placeholder 2"/>
          <p:cNvSpPr>
            <a:spLocks noGrp="1"/>
          </p:cNvSpPr>
          <p:nvPr>
            <p:ph type="ftr" sz="quarter" idx="10"/>
          </p:nvPr>
        </p:nvSpPr>
        <p:spPr/>
        <p:txBody>
          <a:bodyPr/>
          <a:lstStyle/>
          <a:p>
            <a:endParaRPr lang="en-US" dirty="0"/>
          </a:p>
        </p:txBody>
      </p:sp>
      <p:sp>
        <p:nvSpPr>
          <p:cNvPr id="6" name="Slide Number Placeholder 3"/>
          <p:cNvSpPr txBox="1">
            <a:spLocks/>
          </p:cNvSpPr>
          <p:nvPr userDrawn="1"/>
        </p:nvSpPr>
        <p:spPr>
          <a:xfrm>
            <a:off x="0" y="0"/>
            <a:ext cx="832104" cy="228600"/>
          </a:xfrm>
          <a:prstGeom prst="rect">
            <a:avLst/>
          </a:prstGeom>
        </p:spPr>
        <p:txBody>
          <a:bodyPr vert="horz" lIns="91440" tIns="45720" rIns="91440" bIns="45720" rtlCol="0" anchor="ctr"/>
          <a:lstStyle>
            <a:defPPr>
              <a:defRPr lang="en-US"/>
            </a:defPPr>
            <a:lvl1pPr marL="0" algn="ctr" defTabSz="1018824" rtl="0" eaLnBrk="1" latinLnBrk="0" hangingPunct="1">
              <a:defRPr sz="800" b="1" kern="1200">
                <a:solidFill>
                  <a:srgbClr val="000000"/>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smtClean="0"/>
              <a:t>Slide #</a:t>
            </a:r>
            <a:fld id="{B5A84162-BF9B-4E52-A7B3-D49CEE524444}" type="slidenum">
              <a:rPr lang="en-US" smtClean="0"/>
              <a:pPr/>
              <a:t>‹#›</a:t>
            </a:fld>
            <a:endParaRPr lang="en-US" dirty="0"/>
          </a:p>
        </p:txBody>
      </p:sp>
    </p:spTree>
    <p:extLst>
      <p:ext uri="{BB962C8B-B14F-4D97-AF65-F5344CB8AC3E}">
        <p14:creationId xmlns:p14="http://schemas.microsoft.com/office/powerpoint/2010/main" val="3408870225"/>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and caption below">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Footer Placeholder 2"/>
          <p:cNvSpPr>
            <a:spLocks noGrp="1"/>
          </p:cNvSpPr>
          <p:nvPr>
            <p:ph type="ftr" sz="quarter" idx="10"/>
          </p:nvPr>
        </p:nvSpPr>
        <p:spPr/>
        <p:txBody>
          <a:bodyPr/>
          <a:lstStyle/>
          <a:p>
            <a:endParaRPr lang="en-US" dirty="0"/>
          </a:p>
        </p:txBody>
      </p:sp>
      <p:sp>
        <p:nvSpPr>
          <p:cNvPr id="5" name="Picture Placeholder 2"/>
          <p:cNvSpPr>
            <a:spLocks noGrp="1"/>
          </p:cNvSpPr>
          <p:nvPr>
            <p:ph type="pic" idx="1"/>
          </p:nvPr>
        </p:nvSpPr>
        <p:spPr>
          <a:xfrm>
            <a:off x="502920" y="1828800"/>
            <a:ext cx="9052560" cy="4389120"/>
          </a:xfrm>
          <a:prstGeom prst="rect">
            <a:avLst/>
          </a:prstGeom>
          <a:ln w="6350">
            <a:noFill/>
          </a:ln>
        </p:spPr>
        <p:txBody>
          <a:bodyPr>
            <a:normAutofit/>
          </a:bodyPr>
          <a:lstStyle>
            <a:lvl1pPr marL="0" indent="0" algn="ctr">
              <a:buNone/>
              <a:defRPr sz="14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r>
              <a:rPr lang="en-US" smtClean="0"/>
              <a:t>Click icon to add picture</a:t>
            </a:r>
            <a:endParaRPr lang="en-US" dirty="0"/>
          </a:p>
        </p:txBody>
      </p:sp>
      <p:sp>
        <p:nvSpPr>
          <p:cNvPr id="6" name="Text Placeholder 3"/>
          <p:cNvSpPr>
            <a:spLocks noGrp="1"/>
          </p:cNvSpPr>
          <p:nvPr>
            <p:ph type="body" sz="half" idx="2"/>
          </p:nvPr>
        </p:nvSpPr>
        <p:spPr>
          <a:xfrm>
            <a:off x="502920" y="6295390"/>
            <a:ext cx="9052560" cy="518160"/>
          </a:xfrm>
          <a:prstGeom prst="rect">
            <a:avLst/>
          </a:prstGeom>
        </p:spPr>
        <p:txBody>
          <a:bodyPr>
            <a:noAutofit/>
          </a:bodyPr>
          <a:lstStyle>
            <a:lvl1pPr marL="0" indent="0" algn="ctr">
              <a:buNone/>
              <a:defRPr sz="1400"/>
            </a:lvl1pPr>
            <a:lvl2pPr marL="509412" indent="0" algn="ctr">
              <a:buNone/>
              <a:defRPr sz="1600"/>
            </a:lvl2pPr>
            <a:lvl3pPr marL="1018824" indent="0" algn="ctr">
              <a:buNone/>
              <a:defRPr sz="1600"/>
            </a:lvl3pPr>
            <a:lvl4pPr marL="1528237" indent="0" algn="ctr">
              <a:buNone/>
              <a:defRPr sz="1600"/>
            </a:lvl4pPr>
            <a:lvl5pPr marL="2037649" indent="0" algn="ctr">
              <a:buNone/>
              <a:defRPr sz="1600"/>
            </a:lvl5pPr>
            <a:lvl6pPr marL="2547061" indent="0" algn="ctr">
              <a:buNone/>
              <a:defRPr sz="1600"/>
            </a:lvl6pPr>
            <a:lvl7pPr marL="3056473" indent="0" algn="ctr">
              <a:buNone/>
              <a:defRPr sz="1600"/>
            </a:lvl7pPr>
            <a:lvl8pPr marL="3565886" indent="0" algn="ctr">
              <a:buNone/>
              <a:defRPr sz="1600"/>
            </a:lvl8pPr>
            <a:lvl9pPr marL="4075298" indent="0" algn="ctr">
              <a:buNone/>
              <a:defRPr sz="1600"/>
            </a:lvl9pPr>
          </a:lstStyle>
          <a:p>
            <a:pPr lvl="0"/>
            <a:r>
              <a:rPr lang="en-US" smtClean="0"/>
              <a:t>Click to edit Master text styles</a:t>
            </a:r>
          </a:p>
        </p:txBody>
      </p:sp>
      <p:sp>
        <p:nvSpPr>
          <p:cNvPr id="8" name="Slide Number Placeholder 3"/>
          <p:cNvSpPr txBox="1">
            <a:spLocks/>
          </p:cNvSpPr>
          <p:nvPr userDrawn="1"/>
        </p:nvSpPr>
        <p:spPr>
          <a:xfrm>
            <a:off x="0" y="0"/>
            <a:ext cx="832104" cy="228600"/>
          </a:xfrm>
          <a:prstGeom prst="rect">
            <a:avLst/>
          </a:prstGeom>
        </p:spPr>
        <p:txBody>
          <a:bodyPr vert="horz" lIns="91440" tIns="45720" rIns="91440" bIns="45720" rtlCol="0" anchor="ctr"/>
          <a:lstStyle>
            <a:defPPr>
              <a:defRPr lang="en-US"/>
            </a:defPPr>
            <a:lvl1pPr marL="0" algn="ctr" defTabSz="1018824" rtl="0" eaLnBrk="1" latinLnBrk="0" hangingPunct="1">
              <a:defRPr sz="800" b="1" kern="1200">
                <a:solidFill>
                  <a:srgbClr val="000000"/>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smtClean="0"/>
              <a:t>Slide #</a:t>
            </a:r>
            <a:fld id="{B5A84162-BF9B-4E52-A7B3-D49CEE524444}" type="slidenum">
              <a:rPr lang="en-US" smtClean="0"/>
              <a:pPr/>
              <a:t>‹#›</a:t>
            </a:fld>
            <a:endParaRPr lang="en-US" dirty="0"/>
          </a:p>
        </p:txBody>
      </p:sp>
    </p:spTree>
    <p:extLst>
      <p:ext uri="{BB962C8B-B14F-4D97-AF65-F5344CB8AC3E}">
        <p14:creationId xmlns:p14="http://schemas.microsoft.com/office/powerpoint/2010/main" val="8170919"/>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icture and caption abov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Footer Placeholder 2"/>
          <p:cNvSpPr>
            <a:spLocks noGrp="1"/>
          </p:cNvSpPr>
          <p:nvPr>
            <p:ph type="ftr" sz="quarter" idx="10"/>
          </p:nvPr>
        </p:nvSpPr>
        <p:spPr/>
        <p:txBody>
          <a:bodyPr/>
          <a:lstStyle/>
          <a:p>
            <a:endParaRPr lang="en-US" dirty="0"/>
          </a:p>
        </p:txBody>
      </p:sp>
      <p:sp>
        <p:nvSpPr>
          <p:cNvPr id="5" name="Text Placeholder 3"/>
          <p:cNvSpPr>
            <a:spLocks noGrp="1"/>
          </p:cNvSpPr>
          <p:nvPr>
            <p:ph type="body" sz="half" idx="2"/>
          </p:nvPr>
        </p:nvSpPr>
        <p:spPr>
          <a:xfrm>
            <a:off x="502920" y="1828800"/>
            <a:ext cx="9052560" cy="518160"/>
          </a:xfrm>
          <a:prstGeom prst="rect">
            <a:avLst/>
          </a:prstGeom>
        </p:spPr>
        <p:txBody>
          <a:bodyPr>
            <a:noAutofit/>
          </a:bodyPr>
          <a:lstStyle>
            <a:lvl1pPr marL="0" indent="0" algn="ctr">
              <a:buNone/>
              <a:defRPr sz="1400"/>
            </a:lvl1pPr>
            <a:lvl2pPr marL="509412" indent="0" algn="ctr">
              <a:buNone/>
              <a:defRPr sz="1600"/>
            </a:lvl2pPr>
            <a:lvl3pPr marL="1018824" indent="0" algn="ctr">
              <a:buNone/>
              <a:defRPr sz="1600"/>
            </a:lvl3pPr>
            <a:lvl4pPr marL="1528237" indent="0" algn="ctr">
              <a:buNone/>
              <a:defRPr sz="1600"/>
            </a:lvl4pPr>
            <a:lvl5pPr marL="2037649" indent="0" algn="ctr">
              <a:buNone/>
              <a:defRPr sz="1600"/>
            </a:lvl5pPr>
            <a:lvl6pPr marL="2547061" indent="0" algn="ctr">
              <a:buNone/>
              <a:defRPr sz="1600"/>
            </a:lvl6pPr>
            <a:lvl7pPr marL="3056473" indent="0" algn="ctr">
              <a:buNone/>
              <a:defRPr sz="1600"/>
            </a:lvl7pPr>
            <a:lvl8pPr marL="3565886" indent="0" algn="ctr">
              <a:buNone/>
              <a:defRPr sz="1600"/>
            </a:lvl8pPr>
            <a:lvl9pPr marL="4075298" indent="0" algn="ctr">
              <a:buNone/>
              <a:defRPr sz="1600"/>
            </a:lvl9pPr>
          </a:lstStyle>
          <a:p>
            <a:pPr lvl="0"/>
            <a:r>
              <a:rPr lang="en-US" smtClean="0"/>
              <a:t>Click to edit Master text styles</a:t>
            </a:r>
          </a:p>
        </p:txBody>
      </p:sp>
      <p:sp>
        <p:nvSpPr>
          <p:cNvPr id="7" name="Picture Placeholder 2"/>
          <p:cNvSpPr>
            <a:spLocks noGrp="1"/>
          </p:cNvSpPr>
          <p:nvPr>
            <p:ph type="pic" idx="1"/>
          </p:nvPr>
        </p:nvSpPr>
        <p:spPr>
          <a:xfrm>
            <a:off x="502920" y="2424430"/>
            <a:ext cx="9052560" cy="4389120"/>
          </a:xfrm>
          <a:prstGeom prst="rect">
            <a:avLst/>
          </a:prstGeom>
          <a:ln w="6350">
            <a:noFill/>
          </a:ln>
        </p:spPr>
        <p:txBody>
          <a:bodyPr>
            <a:normAutofit/>
          </a:bodyPr>
          <a:lstStyle>
            <a:lvl1pPr marL="0" indent="0" algn="ctr">
              <a:buNone/>
              <a:defRPr sz="14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r>
              <a:rPr lang="en-US" smtClean="0"/>
              <a:t>Click icon to add picture</a:t>
            </a:r>
            <a:endParaRPr lang="en-US" dirty="0"/>
          </a:p>
        </p:txBody>
      </p:sp>
      <p:sp>
        <p:nvSpPr>
          <p:cNvPr id="9" name="Slide Number Placeholder 3"/>
          <p:cNvSpPr txBox="1">
            <a:spLocks/>
          </p:cNvSpPr>
          <p:nvPr userDrawn="1"/>
        </p:nvSpPr>
        <p:spPr>
          <a:xfrm>
            <a:off x="0" y="0"/>
            <a:ext cx="832104" cy="228600"/>
          </a:xfrm>
          <a:prstGeom prst="rect">
            <a:avLst/>
          </a:prstGeom>
        </p:spPr>
        <p:txBody>
          <a:bodyPr vert="horz" lIns="91440" tIns="45720" rIns="91440" bIns="45720" rtlCol="0" anchor="ctr"/>
          <a:lstStyle>
            <a:defPPr>
              <a:defRPr lang="en-US"/>
            </a:defPPr>
            <a:lvl1pPr marL="0" algn="ctr" defTabSz="1018824" rtl="0" eaLnBrk="1" latinLnBrk="0" hangingPunct="1">
              <a:defRPr sz="800" b="1" kern="1200">
                <a:solidFill>
                  <a:srgbClr val="000000"/>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smtClean="0"/>
              <a:t>Slide #</a:t>
            </a:r>
            <a:fld id="{B5A84162-BF9B-4E52-A7B3-D49CEE524444}" type="slidenum">
              <a:rPr lang="en-US" smtClean="0"/>
              <a:pPr/>
              <a:t>‹#›</a:t>
            </a:fld>
            <a:endParaRPr lang="en-US" dirty="0"/>
          </a:p>
        </p:txBody>
      </p:sp>
    </p:spTree>
    <p:extLst>
      <p:ext uri="{BB962C8B-B14F-4D97-AF65-F5344CB8AC3E}">
        <p14:creationId xmlns:p14="http://schemas.microsoft.com/office/powerpoint/2010/main" val="2956903476"/>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Footer Placeholder 2"/>
          <p:cNvSpPr>
            <a:spLocks noGrp="1"/>
          </p:cNvSpPr>
          <p:nvPr>
            <p:ph type="ftr" sz="quarter" idx="10"/>
          </p:nvPr>
        </p:nvSpPr>
        <p:spPr/>
        <p:txBody>
          <a:bodyPr/>
          <a:lstStyle/>
          <a:p>
            <a:endParaRPr lang="en-US" dirty="0"/>
          </a:p>
        </p:txBody>
      </p:sp>
      <p:sp>
        <p:nvSpPr>
          <p:cNvPr id="5" name="Text Placeholder 4"/>
          <p:cNvSpPr>
            <a:spLocks noGrp="1"/>
          </p:cNvSpPr>
          <p:nvPr>
            <p:ph type="body" sz="quarter" idx="11"/>
          </p:nvPr>
        </p:nvSpPr>
        <p:spPr>
          <a:xfrm>
            <a:off x="503238" y="1830388"/>
            <a:ext cx="9051925" cy="4983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3"/>
          <p:cNvSpPr txBox="1">
            <a:spLocks/>
          </p:cNvSpPr>
          <p:nvPr userDrawn="1"/>
        </p:nvSpPr>
        <p:spPr>
          <a:xfrm>
            <a:off x="0" y="0"/>
            <a:ext cx="832104" cy="228600"/>
          </a:xfrm>
          <a:prstGeom prst="rect">
            <a:avLst/>
          </a:prstGeom>
        </p:spPr>
        <p:txBody>
          <a:bodyPr vert="horz" lIns="91440" tIns="45720" rIns="91440" bIns="45720" rtlCol="0" anchor="ctr"/>
          <a:lstStyle>
            <a:defPPr>
              <a:defRPr lang="en-US"/>
            </a:defPPr>
            <a:lvl1pPr marL="0" algn="ctr" defTabSz="1018824" rtl="0" eaLnBrk="1" latinLnBrk="0" hangingPunct="1">
              <a:defRPr sz="800" b="1" kern="1200">
                <a:solidFill>
                  <a:srgbClr val="000000"/>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smtClean="0"/>
              <a:t>Slide #</a:t>
            </a:r>
            <a:fld id="{B5A84162-BF9B-4E52-A7B3-D49CEE524444}" type="slidenum">
              <a:rPr lang="en-US" smtClean="0"/>
              <a:pPr/>
              <a:t>‹#›</a:t>
            </a:fld>
            <a:endParaRPr lang="en-US" dirty="0"/>
          </a:p>
        </p:txBody>
      </p:sp>
    </p:spTree>
    <p:extLst>
      <p:ext uri="{BB962C8B-B14F-4D97-AF65-F5344CB8AC3E}">
        <p14:creationId xmlns:p14="http://schemas.microsoft.com/office/powerpoint/2010/main" val="881974273"/>
      </p:ext>
    </p:extLst>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Biography">
    <p:spTree>
      <p:nvGrpSpPr>
        <p:cNvPr id="1" name=""/>
        <p:cNvGrpSpPr/>
        <p:nvPr/>
      </p:nvGrpSpPr>
      <p:grpSpPr>
        <a:xfrm>
          <a:off x="0" y="0"/>
          <a:ext cx="0" cy="0"/>
          <a:chOff x="0" y="0"/>
          <a:chExt cx="0" cy="0"/>
        </a:xfrm>
      </p:grpSpPr>
      <p:sp>
        <p:nvSpPr>
          <p:cNvPr id="10" name="Rectangle 2"/>
          <p:cNvSpPr>
            <a:spLocks noChangeArrowheads="1"/>
          </p:cNvSpPr>
          <p:nvPr userDrawn="1"/>
        </p:nvSpPr>
        <p:spPr bwMode="auto">
          <a:xfrm>
            <a:off x="251460" y="1603059"/>
            <a:ext cx="9555480" cy="5435917"/>
          </a:xfrm>
          <a:prstGeom prst="rect">
            <a:avLst/>
          </a:prstGeom>
          <a:solidFill>
            <a:srgbClr val="F5FA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nchor="t" anchorCtr="0"/>
          <a:lstStyle/>
          <a:p>
            <a:endParaRPr lang="en-US"/>
          </a:p>
        </p:txBody>
      </p:sp>
      <p:sp>
        <p:nvSpPr>
          <p:cNvPr id="11" name="Line 6"/>
          <p:cNvSpPr>
            <a:spLocks noChangeShapeType="1"/>
          </p:cNvSpPr>
          <p:nvPr userDrawn="1"/>
        </p:nvSpPr>
        <p:spPr bwMode="auto">
          <a:xfrm>
            <a:off x="251460" y="7038974"/>
            <a:ext cx="9555480" cy="0"/>
          </a:xfrm>
          <a:prstGeom prst="line">
            <a:avLst/>
          </a:prstGeom>
          <a:noFill/>
          <a:ln w="12700">
            <a:solidFill>
              <a:srgbClr val="737D87"/>
            </a:solidFill>
            <a:round/>
            <a:headEnd/>
            <a:tailEnd/>
          </a:ln>
          <a:extLst>
            <a:ext uri="{909E8E84-426E-40DD-AFC4-6F175D3DCCD1}">
              <a14:hiddenFill xmlns:a14="http://schemas.microsoft.com/office/drawing/2010/main">
                <a:noFill/>
              </a14:hiddenFill>
            </a:ext>
          </a:extLst>
        </p:spPr>
        <p:txBody>
          <a:bodyPr lIns="101882" tIns="50941" rIns="101882" bIns="50941"/>
          <a:lstStyle/>
          <a:p>
            <a:endParaRPr lang="en-US"/>
          </a:p>
        </p:txBody>
      </p:sp>
      <p:sp>
        <p:nvSpPr>
          <p:cNvPr id="13" name="Rectangle 7"/>
          <p:cNvSpPr>
            <a:spLocks noChangeArrowheads="1"/>
          </p:cNvSpPr>
          <p:nvPr userDrawn="1"/>
        </p:nvSpPr>
        <p:spPr bwMode="auto">
          <a:xfrm>
            <a:off x="251460" y="1554481"/>
            <a:ext cx="9555480" cy="48578"/>
          </a:xfrm>
          <a:prstGeom prst="rect">
            <a:avLst/>
          </a:prstGeom>
          <a:solidFill>
            <a:srgbClr val="737D8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nchor="ctr"/>
          <a:lstStyle/>
          <a:p>
            <a:endParaRPr lang="en-US"/>
          </a:p>
        </p:txBody>
      </p:sp>
      <p:sp>
        <p:nvSpPr>
          <p:cNvPr id="14" name="Rectangle 9"/>
          <p:cNvSpPr>
            <a:spLocks noChangeArrowheads="1"/>
          </p:cNvSpPr>
          <p:nvPr userDrawn="1"/>
        </p:nvSpPr>
        <p:spPr bwMode="auto">
          <a:xfrm>
            <a:off x="251460" y="292608"/>
            <a:ext cx="9555480" cy="125942"/>
          </a:xfrm>
          <a:prstGeom prst="rect">
            <a:avLst/>
          </a:prstGeom>
          <a:solidFill>
            <a:srgbClr val="737D8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nchor="ctr"/>
          <a:lstStyle/>
          <a:p>
            <a:endParaRPr lang="en-US"/>
          </a:p>
        </p:txBody>
      </p:sp>
      <p:sp>
        <p:nvSpPr>
          <p:cNvPr id="2" name="Title 1"/>
          <p:cNvSpPr>
            <a:spLocks noGrp="1"/>
          </p:cNvSpPr>
          <p:nvPr>
            <p:ph type="title"/>
          </p:nvPr>
        </p:nvSpPr>
        <p:spPr>
          <a:xfrm>
            <a:off x="251459" y="518160"/>
            <a:ext cx="9303704" cy="1036320"/>
          </a:xfrm>
        </p:spPr>
        <p:txBody>
          <a:bodyPr/>
          <a:lstStyle/>
          <a:p>
            <a:r>
              <a:rPr lang="en-US" smtClean="0"/>
              <a:t>Click to edit Master title style</a:t>
            </a:r>
            <a:endParaRPr lang="en-US" dirty="0"/>
          </a:p>
        </p:txBody>
      </p:sp>
      <p:sp>
        <p:nvSpPr>
          <p:cNvPr id="3" name="Footer Placeholder 2"/>
          <p:cNvSpPr>
            <a:spLocks noGrp="1"/>
          </p:cNvSpPr>
          <p:nvPr>
            <p:ph type="ftr" sz="quarter" idx="10"/>
          </p:nvPr>
        </p:nvSpPr>
        <p:spPr/>
        <p:txBody>
          <a:bodyPr/>
          <a:lstStyle/>
          <a:p>
            <a:endParaRPr lang="en-US" dirty="0"/>
          </a:p>
        </p:txBody>
      </p:sp>
      <p:sp>
        <p:nvSpPr>
          <p:cNvPr id="12" name="Text Placeholder 11"/>
          <p:cNvSpPr>
            <a:spLocks noGrp="1"/>
          </p:cNvSpPr>
          <p:nvPr>
            <p:ph type="body" sz="quarter" idx="15" hasCustomPrompt="1"/>
          </p:nvPr>
        </p:nvSpPr>
        <p:spPr>
          <a:xfrm>
            <a:off x="503238" y="4490874"/>
            <a:ext cx="2560320" cy="1821011"/>
          </a:xfrm>
          <a:prstGeom prst="rect">
            <a:avLst/>
          </a:prstGeom>
        </p:spPr>
        <p:txBody>
          <a:bodyPr lIns="0" tIns="0" rIns="0" bIns="0">
            <a:spAutoFit/>
          </a:bodyPr>
          <a:lstStyle>
            <a:lvl1pPr indent="0">
              <a:lnSpc>
                <a:spcPct val="100000"/>
              </a:lnSpc>
              <a:spcBef>
                <a:spcPts val="800"/>
              </a:spcBef>
              <a:defRPr sz="1000" b="1">
                <a:solidFill>
                  <a:schemeClr val="accent1"/>
                </a:solidFill>
              </a:defRPr>
            </a:lvl1pPr>
            <a:lvl2pPr marL="0" indent="0">
              <a:lnSpc>
                <a:spcPct val="100000"/>
              </a:lnSpc>
              <a:spcBef>
                <a:spcPts val="300"/>
              </a:spcBef>
              <a:buClr>
                <a:schemeClr val="accent2"/>
              </a:buClr>
              <a:buSzPct val="110000"/>
              <a:buFont typeface="Wingdings" pitchFamily="2" charset="2"/>
              <a:buNone/>
              <a:defRPr sz="1000" b="0">
                <a:solidFill>
                  <a:schemeClr val="accent1"/>
                </a:solidFill>
              </a:defRPr>
            </a:lvl2pPr>
            <a:lvl3pPr marL="0" indent="0">
              <a:lnSpc>
                <a:spcPct val="100000"/>
              </a:lnSpc>
              <a:spcBef>
                <a:spcPts val="800"/>
              </a:spcBef>
              <a:buClr>
                <a:srgbClr val="737D87"/>
              </a:buClr>
              <a:buSzPct val="110000"/>
              <a:buNone/>
              <a:defRPr sz="1000" b="0">
                <a:solidFill>
                  <a:schemeClr val="accent1"/>
                </a:solidFill>
              </a:defRPr>
            </a:lvl3pPr>
            <a:lvl4pPr marL="0" indent="0">
              <a:lnSpc>
                <a:spcPct val="100000"/>
              </a:lnSpc>
              <a:spcBef>
                <a:spcPts val="800"/>
              </a:spcBef>
              <a:buNone/>
              <a:defRPr sz="1000" b="0">
                <a:solidFill>
                  <a:schemeClr val="accent1"/>
                </a:solidFill>
              </a:defRPr>
            </a:lvl4pPr>
            <a:lvl5pPr marL="0" indent="0">
              <a:lnSpc>
                <a:spcPct val="100000"/>
              </a:lnSpc>
              <a:spcBef>
                <a:spcPts val="300"/>
              </a:spcBef>
              <a:buFontTx/>
              <a:buNone/>
              <a:defRPr sz="1000" b="0">
                <a:solidFill>
                  <a:schemeClr val="accent1"/>
                </a:solidFill>
              </a:defRPr>
            </a:lvl5pPr>
            <a:lvl6pPr marL="0" indent="0">
              <a:lnSpc>
                <a:spcPct val="100000"/>
              </a:lnSpc>
              <a:spcBef>
                <a:spcPts val="300"/>
              </a:spcBef>
              <a:buNone/>
              <a:defRPr sz="1000" b="0">
                <a:solidFill>
                  <a:schemeClr val="accent1"/>
                </a:solidFill>
              </a:defRPr>
            </a:lvl6pPr>
            <a:lvl7pPr marL="0" indent="0">
              <a:lnSpc>
                <a:spcPct val="100000"/>
              </a:lnSpc>
              <a:spcBef>
                <a:spcPts val="300"/>
              </a:spcBef>
              <a:buNone/>
              <a:defRPr b="0" baseline="0">
                <a:solidFill>
                  <a:schemeClr val="accent1"/>
                </a:solidFill>
              </a:defRPr>
            </a:lvl7pPr>
            <a:lvl8pPr marL="0" indent="0">
              <a:lnSpc>
                <a:spcPct val="100000"/>
              </a:lnSpc>
              <a:spcBef>
                <a:spcPts val="300"/>
              </a:spcBef>
              <a:buNone/>
              <a:defRPr b="0">
                <a:solidFill>
                  <a:schemeClr val="accent1"/>
                </a:solidFill>
              </a:defRPr>
            </a:lvl8pPr>
            <a:lvl9pPr marL="0" indent="0">
              <a:lnSpc>
                <a:spcPct val="100000"/>
              </a:lnSpc>
              <a:spcBef>
                <a:spcPts val="300"/>
              </a:spcBef>
              <a:buNone/>
              <a:defRPr sz="1000" b="0" baseline="0">
                <a:solidFill>
                  <a:schemeClr val="accent1"/>
                </a:solidFill>
              </a:defRPr>
            </a:lvl9pPr>
          </a:lstStyle>
          <a:p>
            <a:pPr lvl="0"/>
            <a:r>
              <a:rPr lang="en-US" dirty="0" smtClean="0"/>
              <a:t>Arial 10 pt., bold </a:t>
            </a:r>
          </a:p>
          <a:p>
            <a:pPr lvl="1"/>
            <a:r>
              <a:rPr lang="en-US" dirty="0" smtClean="0"/>
              <a:t>Second Bullet</a:t>
            </a:r>
          </a:p>
          <a:p>
            <a:pPr lvl="2"/>
            <a:r>
              <a:rPr lang="en-US" dirty="0" smtClean="0"/>
              <a:t>Third Bullet</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p:txBody>
      </p:sp>
      <p:sp>
        <p:nvSpPr>
          <p:cNvPr id="8" name="Text Placeholder 7"/>
          <p:cNvSpPr>
            <a:spLocks noGrp="1"/>
          </p:cNvSpPr>
          <p:nvPr>
            <p:ph type="body" sz="quarter" idx="17"/>
          </p:nvPr>
        </p:nvSpPr>
        <p:spPr>
          <a:xfrm>
            <a:off x="3246120" y="1830388"/>
            <a:ext cx="6309360" cy="4983162"/>
          </a:xfrm>
        </p:spPr>
        <p:txBody>
          <a:bodyPr>
            <a:normAutofit/>
          </a:bodyPr>
          <a:lstStyle>
            <a:lvl1pPr>
              <a:spcBef>
                <a:spcPts val="792"/>
              </a:spcBef>
              <a:defRPr sz="1100" b="0"/>
            </a:lvl1pPr>
            <a:lvl2pPr marL="0" indent="0">
              <a:spcBef>
                <a:spcPts val="792"/>
              </a:spcBef>
              <a:buFontTx/>
              <a:buNone/>
              <a:defRPr sz="1100" b="1" cap="all" baseline="0"/>
            </a:lvl2pPr>
            <a:lvl3pPr marL="173736" indent="-164592">
              <a:spcBef>
                <a:spcPts val="396"/>
              </a:spcBef>
              <a:buFontTx/>
              <a:buNone/>
              <a:defRPr sz="1100" b="1" i="1"/>
            </a:lvl3pPr>
            <a:lvl4pPr marL="171450" indent="-171450">
              <a:spcBef>
                <a:spcPts val="396"/>
              </a:spcBef>
              <a:buClr>
                <a:schemeClr val="accent1"/>
              </a:buClr>
              <a:buSzPct val="110000"/>
              <a:buFont typeface="Wingdings" pitchFamily="2" charset="2"/>
              <a:buChar char="§"/>
              <a:defRPr sz="1100"/>
            </a:lvl4pPr>
            <a:lvl5pPr marL="338328" indent="-171450">
              <a:spcBef>
                <a:spcPts val="396"/>
              </a:spcBef>
              <a:buClr>
                <a:schemeClr val="accent2"/>
              </a:buClr>
              <a:buSzPct val="110000"/>
              <a:buFont typeface="Wingdings" pitchFamily="2" charset="2"/>
              <a:buChar char="§"/>
              <a:defRPr sz="1100"/>
            </a:lvl5pPr>
            <a:lvl6pPr marL="514350" indent="-171450">
              <a:spcBef>
                <a:spcPts val="396"/>
              </a:spcBef>
              <a:buSzPct val="110000"/>
              <a:buFont typeface="Wingdings" pitchFamily="2" charset="2"/>
              <a:buChar char="§"/>
              <a:defRPr sz="1100"/>
            </a:lvl6pPr>
            <a:lvl7pPr marL="685800" indent="-171450">
              <a:spcBef>
                <a:spcPts val="396"/>
              </a:spcBef>
              <a:buSzPct val="110000"/>
              <a:buFont typeface="Wingdings" pitchFamily="2" charset="2"/>
              <a:buChar char="§"/>
              <a:defRPr sz="1100"/>
            </a:lvl7pPr>
            <a:lvl8pPr marL="857250" indent="-171450">
              <a:spcBef>
                <a:spcPts val="396"/>
              </a:spcBef>
              <a:buSzPct val="110000"/>
              <a:buFont typeface="Wingdings" pitchFamily="2" charset="2"/>
              <a:buChar char="§"/>
              <a:defRPr sz="1100"/>
            </a:lvl8pPr>
            <a:lvl9pPr marL="1028700" indent="-171450">
              <a:spcBef>
                <a:spcPts val="396"/>
              </a:spcBef>
              <a:buSzPct val="110000"/>
              <a:buFont typeface="Wingdings" pitchFamily="2" charset="2"/>
              <a:buChar cha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Content Placeholder 4"/>
          <p:cNvSpPr>
            <a:spLocks noGrp="1"/>
          </p:cNvSpPr>
          <p:nvPr>
            <p:ph sz="quarter" idx="18" hasCustomPrompt="1"/>
          </p:nvPr>
        </p:nvSpPr>
        <p:spPr>
          <a:xfrm>
            <a:off x="502920" y="1920240"/>
            <a:ext cx="1645920" cy="2459736"/>
          </a:xfrm>
          <a:solidFill>
            <a:schemeClr val="tx1">
              <a:lumMod val="20000"/>
              <a:lumOff val="80000"/>
            </a:schemeClr>
          </a:solidFill>
          <a:ln w="12700">
            <a:solidFill>
              <a:schemeClr val="tx1"/>
            </a:solidFill>
            <a:prstDash val="dash"/>
          </a:ln>
        </p:spPr>
        <p:txBody>
          <a:bodyPr vert="horz" lIns="182880" tIns="182880" rIns="182880" bIns="457200" rtlCol="0">
            <a:normAutofit/>
          </a:bodyPr>
          <a:lstStyle>
            <a:lvl1pPr>
              <a:lnSpc>
                <a:spcPct val="100000"/>
              </a:lnSpc>
              <a:defRPr lang="en-US" sz="1000" dirty="0" smtClean="0"/>
            </a:lvl1pPr>
            <a:lvl2pPr>
              <a:defRPr lang="en-US" sz="1000" b="0" dirty="0" smtClean="0"/>
            </a:lvl2pPr>
          </a:lstStyle>
          <a:p>
            <a:pPr lvl="0"/>
            <a:r>
              <a:rPr lang="en-US" dirty="0" smtClean="0"/>
              <a:t>Click icon to </a:t>
            </a:r>
            <a:br>
              <a:rPr lang="en-US" dirty="0" smtClean="0"/>
            </a:br>
            <a:r>
              <a:rPr lang="en-US" dirty="0" smtClean="0"/>
              <a:t>add picture</a:t>
            </a:r>
          </a:p>
          <a:p>
            <a:pPr lvl="0"/>
            <a:r>
              <a:rPr lang="en-US" dirty="0" smtClean="0"/>
              <a:t>Size</a:t>
            </a:r>
          </a:p>
          <a:p>
            <a:pPr lvl="1"/>
            <a:r>
              <a:rPr lang="en-US" dirty="0" smtClean="0"/>
              <a:t>Height: 2.69"</a:t>
            </a:r>
          </a:p>
          <a:p>
            <a:pPr lvl="1"/>
            <a:r>
              <a:rPr lang="en-US" dirty="0" smtClean="0"/>
              <a:t>Width: 1.8"</a:t>
            </a:r>
          </a:p>
          <a:p>
            <a:pPr lvl="0"/>
            <a:r>
              <a:rPr lang="en-US" dirty="0" smtClean="0"/>
              <a:t>Position</a:t>
            </a:r>
          </a:p>
          <a:p>
            <a:pPr lvl="1"/>
            <a:r>
              <a:rPr lang="en-US" dirty="0" smtClean="0"/>
              <a:t>Horizontal: .55"</a:t>
            </a:r>
          </a:p>
          <a:p>
            <a:pPr lvl="1"/>
            <a:r>
              <a:rPr lang="en-US" dirty="0" smtClean="0"/>
              <a:t>Vertical: 2.1"</a:t>
            </a:r>
          </a:p>
        </p:txBody>
      </p:sp>
    </p:spTree>
    <p:extLst>
      <p:ext uri="{BB962C8B-B14F-4D97-AF65-F5344CB8AC3E}">
        <p14:creationId xmlns:p14="http://schemas.microsoft.com/office/powerpoint/2010/main" val="2887992083"/>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Biography (cont.) text only">
    <p:spTree>
      <p:nvGrpSpPr>
        <p:cNvPr id="1" name=""/>
        <p:cNvGrpSpPr/>
        <p:nvPr/>
      </p:nvGrpSpPr>
      <p:grpSpPr>
        <a:xfrm>
          <a:off x="0" y="0"/>
          <a:ext cx="0" cy="0"/>
          <a:chOff x="0" y="0"/>
          <a:chExt cx="0" cy="0"/>
        </a:xfrm>
      </p:grpSpPr>
      <p:sp>
        <p:nvSpPr>
          <p:cNvPr id="6" name="Rectangle 2"/>
          <p:cNvSpPr>
            <a:spLocks noChangeArrowheads="1"/>
          </p:cNvSpPr>
          <p:nvPr userDrawn="1"/>
        </p:nvSpPr>
        <p:spPr bwMode="auto">
          <a:xfrm>
            <a:off x="251460" y="1603059"/>
            <a:ext cx="9555480" cy="5435917"/>
          </a:xfrm>
          <a:prstGeom prst="rect">
            <a:avLst/>
          </a:prstGeom>
          <a:solidFill>
            <a:srgbClr val="F5FA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nchor="t" anchorCtr="0"/>
          <a:lstStyle/>
          <a:p>
            <a:endParaRPr lang="en-US"/>
          </a:p>
        </p:txBody>
      </p:sp>
      <p:sp>
        <p:nvSpPr>
          <p:cNvPr id="8" name="Line 6"/>
          <p:cNvSpPr>
            <a:spLocks noChangeShapeType="1"/>
          </p:cNvSpPr>
          <p:nvPr userDrawn="1"/>
        </p:nvSpPr>
        <p:spPr bwMode="auto">
          <a:xfrm>
            <a:off x="251460" y="7038974"/>
            <a:ext cx="9555480" cy="0"/>
          </a:xfrm>
          <a:prstGeom prst="line">
            <a:avLst/>
          </a:prstGeom>
          <a:noFill/>
          <a:ln w="12700">
            <a:solidFill>
              <a:srgbClr val="737D87"/>
            </a:solidFill>
            <a:round/>
            <a:headEnd/>
            <a:tailEnd/>
          </a:ln>
          <a:extLst>
            <a:ext uri="{909E8E84-426E-40DD-AFC4-6F175D3DCCD1}">
              <a14:hiddenFill xmlns:a14="http://schemas.microsoft.com/office/drawing/2010/main">
                <a:noFill/>
              </a14:hiddenFill>
            </a:ext>
          </a:extLst>
        </p:spPr>
        <p:txBody>
          <a:bodyPr lIns="101882" tIns="50941" rIns="101882" bIns="50941"/>
          <a:lstStyle/>
          <a:p>
            <a:endParaRPr lang="en-US"/>
          </a:p>
        </p:txBody>
      </p:sp>
      <p:sp>
        <p:nvSpPr>
          <p:cNvPr id="10" name="Rectangle 7"/>
          <p:cNvSpPr>
            <a:spLocks noChangeArrowheads="1"/>
          </p:cNvSpPr>
          <p:nvPr userDrawn="1"/>
        </p:nvSpPr>
        <p:spPr bwMode="auto">
          <a:xfrm>
            <a:off x="251460" y="1554481"/>
            <a:ext cx="9555480" cy="48578"/>
          </a:xfrm>
          <a:prstGeom prst="rect">
            <a:avLst/>
          </a:prstGeom>
          <a:solidFill>
            <a:srgbClr val="737D8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nchor="ctr"/>
          <a:lstStyle/>
          <a:p>
            <a:endParaRPr lang="en-US"/>
          </a:p>
        </p:txBody>
      </p:sp>
      <p:sp>
        <p:nvSpPr>
          <p:cNvPr id="11" name="Rectangle 9"/>
          <p:cNvSpPr>
            <a:spLocks noChangeArrowheads="1"/>
          </p:cNvSpPr>
          <p:nvPr userDrawn="1"/>
        </p:nvSpPr>
        <p:spPr bwMode="auto">
          <a:xfrm>
            <a:off x="251460" y="292608"/>
            <a:ext cx="9555480" cy="125942"/>
          </a:xfrm>
          <a:prstGeom prst="rect">
            <a:avLst/>
          </a:prstGeom>
          <a:solidFill>
            <a:srgbClr val="737D8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nchor="ctr"/>
          <a:lstStyle/>
          <a:p>
            <a:endParaRPr lang="en-US"/>
          </a:p>
        </p:txBody>
      </p:sp>
      <p:sp>
        <p:nvSpPr>
          <p:cNvPr id="2" name="Title 1"/>
          <p:cNvSpPr>
            <a:spLocks noGrp="1"/>
          </p:cNvSpPr>
          <p:nvPr>
            <p:ph type="title"/>
          </p:nvPr>
        </p:nvSpPr>
        <p:spPr>
          <a:xfrm>
            <a:off x="251459" y="518160"/>
            <a:ext cx="9303703" cy="1036320"/>
          </a:xfrm>
        </p:spPr>
        <p:txBody>
          <a:bodyPr/>
          <a:lstStyle/>
          <a:p>
            <a:r>
              <a:rPr lang="en-US" smtClean="0"/>
              <a:t>Click to edit Master title style</a:t>
            </a:r>
            <a:endParaRPr lang="en-US" dirty="0"/>
          </a:p>
        </p:txBody>
      </p:sp>
      <p:sp>
        <p:nvSpPr>
          <p:cNvPr id="3" name="Footer Placeholder 2"/>
          <p:cNvSpPr>
            <a:spLocks noGrp="1"/>
          </p:cNvSpPr>
          <p:nvPr>
            <p:ph type="ftr" sz="quarter" idx="10"/>
          </p:nvPr>
        </p:nvSpPr>
        <p:spPr/>
        <p:txBody>
          <a:bodyPr/>
          <a:lstStyle/>
          <a:p>
            <a:endParaRPr lang="en-US" dirty="0"/>
          </a:p>
        </p:txBody>
      </p:sp>
      <p:sp>
        <p:nvSpPr>
          <p:cNvPr id="9" name="Text Placeholder 7"/>
          <p:cNvSpPr>
            <a:spLocks noGrp="1"/>
          </p:cNvSpPr>
          <p:nvPr>
            <p:ph type="body" sz="quarter" idx="18"/>
          </p:nvPr>
        </p:nvSpPr>
        <p:spPr>
          <a:xfrm>
            <a:off x="503238" y="1830388"/>
            <a:ext cx="9052242" cy="4983162"/>
          </a:xfrm>
        </p:spPr>
        <p:txBody>
          <a:bodyPr>
            <a:normAutofit/>
          </a:bodyPr>
          <a:lstStyle>
            <a:lvl1pPr>
              <a:spcBef>
                <a:spcPts val="792"/>
              </a:spcBef>
              <a:defRPr sz="1100" b="0"/>
            </a:lvl1pPr>
            <a:lvl2pPr marL="0" indent="0">
              <a:spcBef>
                <a:spcPts val="792"/>
              </a:spcBef>
              <a:buFontTx/>
              <a:buNone/>
              <a:defRPr sz="1100" b="1" cap="all" baseline="0"/>
            </a:lvl2pPr>
            <a:lvl3pPr marL="173736" indent="-164592">
              <a:spcBef>
                <a:spcPts val="396"/>
              </a:spcBef>
              <a:buFontTx/>
              <a:buNone/>
              <a:defRPr sz="1100" b="1" i="1"/>
            </a:lvl3pPr>
            <a:lvl4pPr marL="171450" indent="-171450">
              <a:spcBef>
                <a:spcPts val="396"/>
              </a:spcBef>
              <a:buClr>
                <a:schemeClr val="accent1"/>
              </a:buClr>
              <a:buSzPct val="110000"/>
              <a:buFont typeface="Wingdings" pitchFamily="2" charset="2"/>
              <a:buChar char="§"/>
              <a:defRPr sz="1100"/>
            </a:lvl4pPr>
            <a:lvl5pPr marL="338328" indent="-171450">
              <a:spcBef>
                <a:spcPts val="396"/>
              </a:spcBef>
              <a:buClr>
                <a:schemeClr val="accent2"/>
              </a:buClr>
              <a:buSzPct val="110000"/>
              <a:buFont typeface="Wingdings" pitchFamily="2" charset="2"/>
              <a:buChar char="§"/>
              <a:defRPr sz="1100"/>
            </a:lvl5pPr>
            <a:lvl6pPr marL="514350" indent="-171450">
              <a:spcBef>
                <a:spcPts val="396"/>
              </a:spcBef>
              <a:buSzPct val="110000"/>
              <a:buFont typeface="Wingdings" pitchFamily="2" charset="2"/>
              <a:buChar char="§"/>
              <a:defRPr sz="1100"/>
            </a:lvl6pPr>
            <a:lvl7pPr marL="685800" indent="-171450">
              <a:spcBef>
                <a:spcPts val="396"/>
              </a:spcBef>
              <a:buSzPct val="110000"/>
              <a:buFont typeface="Wingdings" pitchFamily="2" charset="2"/>
              <a:buChar char="§"/>
              <a:defRPr sz="1100"/>
            </a:lvl7pPr>
            <a:lvl8pPr marL="857250" indent="-171450">
              <a:spcBef>
                <a:spcPts val="396"/>
              </a:spcBef>
              <a:buSzPct val="110000"/>
              <a:buFont typeface="Wingdings" pitchFamily="2" charset="2"/>
              <a:buChar char="§"/>
              <a:defRPr sz="1100"/>
            </a:lvl8pPr>
            <a:lvl9pPr marL="1028700" indent="-171450">
              <a:spcBef>
                <a:spcPts val="396"/>
              </a:spcBef>
              <a:buSzPct val="110000"/>
              <a:buFont typeface="Wingdings" pitchFamily="2" charset="2"/>
              <a:buChar cha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2" name="Slide Number Placeholder 3"/>
          <p:cNvSpPr>
            <a:spLocks noGrp="1"/>
          </p:cNvSpPr>
          <p:nvPr>
            <p:ph type="sldNum" sz="quarter" idx="4"/>
          </p:nvPr>
        </p:nvSpPr>
        <p:spPr>
          <a:xfrm>
            <a:off x="0" y="0"/>
            <a:ext cx="832104" cy="228600"/>
          </a:xfrm>
          <a:prstGeom prst="rect">
            <a:avLst/>
          </a:prstGeom>
        </p:spPr>
        <p:txBody>
          <a:bodyPr vert="horz" lIns="91440" tIns="45720" rIns="91440" bIns="45720" rtlCol="0" anchor="ctr"/>
          <a:lstStyle>
            <a:lvl1pPr algn="ctr">
              <a:defRPr sz="800" b="1">
                <a:solidFill>
                  <a:srgbClr val="000000"/>
                </a:solidFill>
              </a:defRPr>
            </a:lvl1pPr>
          </a:lstStyle>
          <a:p>
            <a:r>
              <a:rPr lang="en-US" dirty="0" smtClean="0"/>
              <a:t>Slide #</a:t>
            </a:r>
            <a:fld id="{B5A84162-BF9B-4E52-A7B3-D49CEE524444}" type="slidenum">
              <a:rPr lang="en-US" smtClean="0"/>
              <a:pPr/>
              <a:t>‹#›</a:t>
            </a:fld>
            <a:endParaRPr lang="en-US" dirty="0"/>
          </a:p>
        </p:txBody>
      </p:sp>
    </p:spTree>
    <p:extLst>
      <p:ext uri="{BB962C8B-B14F-4D97-AF65-F5344CB8AC3E}">
        <p14:creationId xmlns:p14="http://schemas.microsoft.com/office/powerpoint/2010/main" val="1942078146"/>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Callout and logos">
    <p:spTree>
      <p:nvGrpSpPr>
        <p:cNvPr id="1" name=""/>
        <p:cNvGrpSpPr/>
        <p:nvPr/>
      </p:nvGrpSpPr>
      <p:grpSpPr>
        <a:xfrm>
          <a:off x="0" y="0"/>
          <a:ext cx="0" cy="0"/>
          <a:chOff x="0" y="0"/>
          <a:chExt cx="0" cy="0"/>
        </a:xfrm>
      </p:grpSpPr>
      <p:sp>
        <p:nvSpPr>
          <p:cNvPr id="9" name="Rectangle 7"/>
          <p:cNvSpPr>
            <a:spLocks noChangeArrowheads="1"/>
          </p:cNvSpPr>
          <p:nvPr userDrawn="1"/>
        </p:nvSpPr>
        <p:spPr bwMode="auto">
          <a:xfrm>
            <a:off x="251460" y="1554481"/>
            <a:ext cx="9555480" cy="48578"/>
          </a:xfrm>
          <a:prstGeom prst="rect">
            <a:avLst/>
          </a:prstGeom>
          <a:solidFill>
            <a:srgbClr val="737D8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nchor="ctr"/>
          <a:lstStyle/>
          <a:p>
            <a:endParaRPr lang="en-US"/>
          </a:p>
        </p:txBody>
      </p:sp>
      <p:sp>
        <p:nvSpPr>
          <p:cNvPr id="10" name="Rectangle 9"/>
          <p:cNvSpPr>
            <a:spLocks noChangeArrowheads="1"/>
          </p:cNvSpPr>
          <p:nvPr userDrawn="1"/>
        </p:nvSpPr>
        <p:spPr bwMode="auto">
          <a:xfrm>
            <a:off x="251460" y="292608"/>
            <a:ext cx="9555480" cy="125942"/>
          </a:xfrm>
          <a:prstGeom prst="rect">
            <a:avLst/>
          </a:prstGeom>
          <a:solidFill>
            <a:srgbClr val="737D8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nchor="ctr"/>
          <a:lstStyle/>
          <a:p>
            <a:endParaRPr lang="en-US"/>
          </a:p>
        </p:txBody>
      </p:sp>
      <p:sp>
        <p:nvSpPr>
          <p:cNvPr id="7" name="Line 6"/>
          <p:cNvSpPr>
            <a:spLocks noChangeShapeType="1"/>
          </p:cNvSpPr>
          <p:nvPr userDrawn="1"/>
        </p:nvSpPr>
        <p:spPr bwMode="auto">
          <a:xfrm>
            <a:off x="251460" y="7038974"/>
            <a:ext cx="9555480" cy="0"/>
          </a:xfrm>
          <a:prstGeom prst="line">
            <a:avLst/>
          </a:prstGeom>
          <a:noFill/>
          <a:ln w="12700">
            <a:solidFill>
              <a:srgbClr val="737D87"/>
            </a:solidFill>
            <a:round/>
            <a:headEnd/>
            <a:tailEnd/>
          </a:ln>
          <a:extLst>
            <a:ext uri="{909E8E84-426E-40DD-AFC4-6F175D3DCCD1}">
              <a14:hiddenFill xmlns:a14="http://schemas.microsoft.com/office/drawing/2010/main">
                <a:noFill/>
              </a14:hiddenFill>
            </a:ext>
          </a:extLst>
        </p:spPr>
        <p:txBody>
          <a:bodyPr lIns="101882" tIns="50941" rIns="101882" bIns="50941"/>
          <a:lstStyle/>
          <a:p>
            <a:endParaRPr lang="en-US"/>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Footer Placeholder 2"/>
          <p:cNvSpPr>
            <a:spLocks noGrp="1"/>
          </p:cNvSpPr>
          <p:nvPr>
            <p:ph type="ftr" sz="quarter" idx="10"/>
          </p:nvPr>
        </p:nvSpPr>
        <p:spPr/>
        <p:txBody>
          <a:bodyPr/>
          <a:lstStyle/>
          <a:p>
            <a:endParaRPr lang="en-US" dirty="0"/>
          </a:p>
        </p:txBody>
      </p:sp>
      <p:sp>
        <p:nvSpPr>
          <p:cNvPr id="13" name="Text Placeholder 11"/>
          <p:cNvSpPr>
            <a:spLocks noGrp="1"/>
          </p:cNvSpPr>
          <p:nvPr>
            <p:ph type="body" sz="quarter" idx="14" hasCustomPrompt="1"/>
          </p:nvPr>
        </p:nvSpPr>
        <p:spPr>
          <a:xfrm>
            <a:off x="503238" y="1828800"/>
            <a:ext cx="2560320" cy="2410916"/>
          </a:xfrm>
          <a:prstGeom prst="rect">
            <a:avLst/>
          </a:prstGeom>
        </p:spPr>
        <p:txBody>
          <a:bodyPr lIns="0" tIns="0" rIns="0" bIns="0">
            <a:spAutoFit/>
          </a:bodyPr>
          <a:lstStyle>
            <a:lvl1pPr indent="-173736">
              <a:lnSpc>
                <a:spcPct val="100000"/>
              </a:lnSpc>
              <a:spcBef>
                <a:spcPts val="360"/>
              </a:spcBef>
              <a:defRPr sz="1000" b="1">
                <a:solidFill>
                  <a:schemeClr val="accent1"/>
                </a:solidFill>
              </a:defRPr>
            </a:lvl1pPr>
            <a:lvl2pPr marL="173736" indent="-173736">
              <a:lnSpc>
                <a:spcPct val="100000"/>
              </a:lnSpc>
              <a:spcBef>
                <a:spcPts val="360"/>
              </a:spcBef>
              <a:buClr>
                <a:schemeClr val="accent2"/>
              </a:buClr>
              <a:buSzPct val="110000"/>
              <a:buFont typeface="Wingdings" pitchFamily="2" charset="2"/>
              <a:buChar char="§"/>
              <a:defRPr sz="1000" b="1">
                <a:solidFill>
                  <a:schemeClr val="accent1"/>
                </a:solidFill>
              </a:defRPr>
            </a:lvl2pPr>
            <a:lvl3pPr marL="347472" indent="-173736">
              <a:lnSpc>
                <a:spcPct val="100000"/>
              </a:lnSpc>
              <a:spcBef>
                <a:spcPts val="360"/>
              </a:spcBef>
              <a:buClr>
                <a:srgbClr val="737D87"/>
              </a:buClr>
              <a:buSzPct val="110000"/>
              <a:defRPr sz="1000" b="1">
                <a:solidFill>
                  <a:schemeClr val="accent1"/>
                </a:solidFill>
              </a:defRPr>
            </a:lvl3pPr>
            <a:lvl4pPr marL="522288" indent="-173736">
              <a:lnSpc>
                <a:spcPct val="100000"/>
              </a:lnSpc>
              <a:spcBef>
                <a:spcPts val="360"/>
              </a:spcBef>
              <a:buSzPct val="110000"/>
              <a:defRPr sz="1000" b="1">
                <a:solidFill>
                  <a:schemeClr val="accent1"/>
                </a:solidFill>
              </a:defRPr>
            </a:lvl4pPr>
            <a:lvl5pPr marL="735013" indent="-173736">
              <a:lnSpc>
                <a:spcPct val="100000"/>
              </a:lnSpc>
              <a:spcBef>
                <a:spcPts val="360"/>
              </a:spcBef>
              <a:buSzPct val="110000"/>
              <a:defRPr sz="1000" b="1">
                <a:solidFill>
                  <a:schemeClr val="accent1"/>
                </a:solidFill>
              </a:defRPr>
            </a:lvl5pPr>
            <a:lvl6pPr marL="919163" indent="-173736">
              <a:lnSpc>
                <a:spcPct val="100000"/>
              </a:lnSpc>
              <a:spcBef>
                <a:spcPts val="360"/>
              </a:spcBef>
              <a:buSzPct val="110000"/>
              <a:defRPr sz="1000" b="1">
                <a:solidFill>
                  <a:schemeClr val="accent1"/>
                </a:solidFill>
              </a:defRPr>
            </a:lvl6pPr>
            <a:lvl7pPr marL="1090613" indent="-173736">
              <a:lnSpc>
                <a:spcPct val="100000"/>
              </a:lnSpc>
              <a:buSzPct val="110000"/>
              <a:defRPr b="1" baseline="0">
                <a:solidFill>
                  <a:schemeClr val="accent1"/>
                </a:solidFill>
              </a:defRPr>
            </a:lvl7pPr>
            <a:lvl8pPr marL="1255713" indent="-173736">
              <a:lnSpc>
                <a:spcPct val="100000"/>
              </a:lnSpc>
              <a:buSzPct val="110000"/>
              <a:defRPr b="1">
                <a:solidFill>
                  <a:schemeClr val="accent1"/>
                </a:solidFill>
              </a:defRPr>
            </a:lvl8pPr>
            <a:lvl9pPr marL="1428750" indent="-173736">
              <a:lnSpc>
                <a:spcPct val="100000"/>
              </a:lnSpc>
              <a:spcBef>
                <a:spcPts val="360"/>
              </a:spcBef>
              <a:buSzPct val="110000"/>
              <a:defRPr sz="1000" b="1" baseline="0">
                <a:solidFill>
                  <a:schemeClr val="accent1"/>
                </a:solidFill>
              </a:defRPr>
            </a:lvl9pPr>
          </a:lstStyle>
          <a:p>
            <a:pPr lvl="0"/>
            <a:r>
              <a:rPr lang="en-US" dirty="0" smtClean="0"/>
              <a:t>Arial 10 pt., bold </a:t>
            </a:r>
            <a:r>
              <a:rPr lang="en-US" dirty="0" err="1" smtClean="0"/>
              <a:t>Lorem</a:t>
            </a:r>
            <a:r>
              <a:rPr lang="en-US" dirty="0" smtClean="0"/>
              <a:t> </a:t>
            </a:r>
            <a:r>
              <a:rPr lang="en-US" dirty="0" err="1" smtClean="0"/>
              <a:t>ipsum</a:t>
            </a:r>
            <a:r>
              <a:rPr lang="en-US" dirty="0" smtClean="0"/>
              <a:t>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Donec</a:t>
            </a:r>
            <a:r>
              <a:rPr lang="en-US" dirty="0" smtClean="0"/>
              <a:t> </a:t>
            </a:r>
            <a:r>
              <a:rPr lang="en-US" dirty="0" err="1" smtClean="0"/>
              <a:t>quis</a:t>
            </a:r>
            <a:r>
              <a:rPr lang="en-US" dirty="0" smtClean="0"/>
              <a:t> </a:t>
            </a:r>
            <a:r>
              <a:rPr lang="en-US" dirty="0" err="1" smtClean="0"/>
              <a:t>facilisis</a:t>
            </a:r>
            <a:r>
              <a:rPr lang="en-US" dirty="0" smtClean="0"/>
              <a:t> </a:t>
            </a:r>
            <a:r>
              <a:rPr lang="en-US" dirty="0" err="1" smtClean="0"/>
              <a:t>risus</a:t>
            </a:r>
            <a:r>
              <a:rPr lang="en-US" dirty="0" smtClean="0"/>
              <a:t>. </a:t>
            </a:r>
            <a:r>
              <a:rPr lang="en-US" dirty="0" err="1" smtClean="0"/>
              <a:t>Vivamus</a:t>
            </a:r>
            <a:r>
              <a:rPr lang="en-US" dirty="0" smtClean="0"/>
              <a:t> </a:t>
            </a:r>
            <a:r>
              <a:rPr lang="en-US" dirty="0" err="1" smtClean="0"/>
              <a:t>lorem</a:t>
            </a:r>
            <a:r>
              <a:rPr lang="en-US" dirty="0" smtClean="0"/>
              <a:t> </a:t>
            </a:r>
            <a:r>
              <a:rPr lang="en-US" dirty="0" err="1" smtClean="0"/>
              <a:t>nulla</a:t>
            </a:r>
            <a:r>
              <a:rPr lang="en-US" dirty="0" smtClean="0"/>
              <a:t>, </a:t>
            </a:r>
            <a:r>
              <a:rPr lang="en-US" dirty="0" err="1" smtClean="0"/>
              <a:t>imperdiet</a:t>
            </a:r>
            <a:r>
              <a:rPr lang="en-US" dirty="0" smtClean="0"/>
              <a:t> non </a:t>
            </a:r>
            <a:r>
              <a:rPr lang="en-US" dirty="0" err="1" smtClean="0"/>
              <a:t>dignissim</a:t>
            </a:r>
            <a:r>
              <a:rPr lang="en-US" dirty="0" smtClean="0"/>
              <a:t> et, </a:t>
            </a:r>
            <a:r>
              <a:rPr lang="en-US" dirty="0" err="1" smtClean="0"/>
              <a:t>venenatis</a:t>
            </a:r>
            <a:r>
              <a:rPr lang="en-US" dirty="0" smtClean="0"/>
              <a:t> id </a:t>
            </a:r>
            <a:r>
              <a:rPr lang="en-US" dirty="0" err="1" smtClean="0"/>
              <a:t>lorem</a:t>
            </a:r>
            <a:r>
              <a:rPr lang="en-US" dirty="0" smtClean="0"/>
              <a:t>.</a:t>
            </a:r>
          </a:p>
          <a:p>
            <a:pPr lvl="1"/>
            <a:r>
              <a:rPr lang="en-US" dirty="0" smtClean="0"/>
              <a:t>Second Bullet</a:t>
            </a:r>
          </a:p>
          <a:p>
            <a:pPr lvl="2"/>
            <a:r>
              <a:rPr lang="en-US" dirty="0" smtClean="0"/>
              <a:t>Third Bullet</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p:txBody>
      </p:sp>
      <p:sp>
        <p:nvSpPr>
          <p:cNvPr id="14" name="Slide Number Placeholder 3"/>
          <p:cNvSpPr>
            <a:spLocks noGrp="1"/>
          </p:cNvSpPr>
          <p:nvPr>
            <p:ph type="sldNum" sz="quarter" idx="4"/>
          </p:nvPr>
        </p:nvSpPr>
        <p:spPr>
          <a:xfrm>
            <a:off x="0" y="0"/>
            <a:ext cx="832104" cy="228600"/>
          </a:xfrm>
          <a:prstGeom prst="rect">
            <a:avLst/>
          </a:prstGeom>
        </p:spPr>
        <p:txBody>
          <a:bodyPr vert="horz" lIns="91440" tIns="45720" rIns="91440" bIns="45720" rtlCol="0" anchor="ctr"/>
          <a:lstStyle>
            <a:lvl1pPr algn="ctr">
              <a:defRPr sz="800" b="1">
                <a:solidFill>
                  <a:srgbClr val="000000"/>
                </a:solidFill>
              </a:defRPr>
            </a:lvl1pPr>
          </a:lstStyle>
          <a:p>
            <a:r>
              <a:rPr lang="en-US" dirty="0" smtClean="0"/>
              <a:t>Slide #</a:t>
            </a:r>
            <a:fld id="{B5A84162-BF9B-4E52-A7B3-D49CEE524444}" type="slidenum">
              <a:rPr lang="en-US" smtClean="0"/>
              <a:pPr/>
              <a:t>‹#›</a:t>
            </a:fld>
            <a:endParaRPr lang="en-US" dirty="0"/>
          </a:p>
        </p:txBody>
      </p:sp>
    </p:spTree>
    <p:extLst>
      <p:ext uri="{BB962C8B-B14F-4D97-AF65-F5344CB8AC3E}">
        <p14:creationId xmlns:p14="http://schemas.microsoft.com/office/powerpoint/2010/main" val="841763685"/>
      </p:ext>
    </p:extLst>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Callout, text and logos">
    <p:spTree>
      <p:nvGrpSpPr>
        <p:cNvPr id="1" name=""/>
        <p:cNvGrpSpPr/>
        <p:nvPr/>
      </p:nvGrpSpPr>
      <p:grpSpPr>
        <a:xfrm>
          <a:off x="0" y="0"/>
          <a:ext cx="0" cy="0"/>
          <a:chOff x="0" y="0"/>
          <a:chExt cx="0" cy="0"/>
        </a:xfrm>
      </p:grpSpPr>
      <p:sp>
        <p:nvSpPr>
          <p:cNvPr id="9" name="Rectangle 7"/>
          <p:cNvSpPr>
            <a:spLocks noChangeArrowheads="1"/>
          </p:cNvSpPr>
          <p:nvPr userDrawn="1"/>
        </p:nvSpPr>
        <p:spPr bwMode="auto">
          <a:xfrm>
            <a:off x="251460" y="1554481"/>
            <a:ext cx="9555480" cy="48578"/>
          </a:xfrm>
          <a:prstGeom prst="rect">
            <a:avLst/>
          </a:prstGeom>
          <a:solidFill>
            <a:srgbClr val="737D8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nchor="ctr"/>
          <a:lstStyle/>
          <a:p>
            <a:endParaRPr lang="en-US"/>
          </a:p>
        </p:txBody>
      </p:sp>
      <p:sp>
        <p:nvSpPr>
          <p:cNvPr id="10" name="Rectangle 9"/>
          <p:cNvSpPr>
            <a:spLocks noChangeArrowheads="1"/>
          </p:cNvSpPr>
          <p:nvPr userDrawn="1"/>
        </p:nvSpPr>
        <p:spPr bwMode="auto">
          <a:xfrm>
            <a:off x="251460" y="292608"/>
            <a:ext cx="9555480" cy="125942"/>
          </a:xfrm>
          <a:prstGeom prst="rect">
            <a:avLst/>
          </a:prstGeom>
          <a:solidFill>
            <a:srgbClr val="737D8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nchor="ctr"/>
          <a:lstStyle/>
          <a:p>
            <a:endParaRPr lang="en-US"/>
          </a:p>
        </p:txBody>
      </p:sp>
      <p:sp>
        <p:nvSpPr>
          <p:cNvPr id="6" name="Line 6"/>
          <p:cNvSpPr>
            <a:spLocks noChangeShapeType="1"/>
          </p:cNvSpPr>
          <p:nvPr userDrawn="1"/>
        </p:nvSpPr>
        <p:spPr bwMode="auto">
          <a:xfrm>
            <a:off x="251460" y="7038974"/>
            <a:ext cx="9555480" cy="0"/>
          </a:xfrm>
          <a:prstGeom prst="line">
            <a:avLst/>
          </a:prstGeom>
          <a:noFill/>
          <a:ln w="12700">
            <a:solidFill>
              <a:srgbClr val="737D87"/>
            </a:solidFill>
            <a:round/>
            <a:headEnd/>
            <a:tailEnd/>
          </a:ln>
          <a:extLst>
            <a:ext uri="{909E8E84-426E-40DD-AFC4-6F175D3DCCD1}">
              <a14:hiddenFill xmlns:a14="http://schemas.microsoft.com/office/drawing/2010/main">
                <a:noFill/>
              </a14:hiddenFill>
            </a:ext>
          </a:extLst>
        </p:spPr>
        <p:txBody>
          <a:bodyPr lIns="101882" tIns="50941" rIns="101882" bIns="50941"/>
          <a:lstStyle/>
          <a:p>
            <a:endParaRPr lang="en-US"/>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Footer Placeholder 2"/>
          <p:cNvSpPr>
            <a:spLocks noGrp="1"/>
          </p:cNvSpPr>
          <p:nvPr>
            <p:ph type="ftr" sz="quarter" idx="10"/>
          </p:nvPr>
        </p:nvSpPr>
        <p:spPr/>
        <p:txBody>
          <a:bodyPr/>
          <a:lstStyle/>
          <a:p>
            <a:endParaRPr lang="en-US" dirty="0"/>
          </a:p>
        </p:txBody>
      </p:sp>
      <p:sp>
        <p:nvSpPr>
          <p:cNvPr id="12" name="Text Placeholder 11"/>
          <p:cNvSpPr>
            <a:spLocks noGrp="1"/>
          </p:cNvSpPr>
          <p:nvPr>
            <p:ph type="body" sz="quarter" idx="14" hasCustomPrompt="1"/>
          </p:nvPr>
        </p:nvSpPr>
        <p:spPr>
          <a:xfrm>
            <a:off x="503238" y="1828800"/>
            <a:ext cx="2560320" cy="2410916"/>
          </a:xfrm>
          <a:prstGeom prst="rect">
            <a:avLst/>
          </a:prstGeom>
        </p:spPr>
        <p:txBody>
          <a:bodyPr lIns="0" tIns="0" rIns="0" bIns="0">
            <a:spAutoFit/>
          </a:bodyPr>
          <a:lstStyle>
            <a:lvl1pPr indent="-173736">
              <a:lnSpc>
                <a:spcPct val="100000"/>
              </a:lnSpc>
              <a:spcBef>
                <a:spcPts val="360"/>
              </a:spcBef>
              <a:defRPr sz="1000" b="1">
                <a:solidFill>
                  <a:schemeClr val="accent1"/>
                </a:solidFill>
              </a:defRPr>
            </a:lvl1pPr>
            <a:lvl2pPr marL="173736" indent="-173736">
              <a:lnSpc>
                <a:spcPct val="100000"/>
              </a:lnSpc>
              <a:spcBef>
                <a:spcPts val="360"/>
              </a:spcBef>
              <a:buClr>
                <a:schemeClr val="accent2"/>
              </a:buClr>
              <a:buSzPct val="110000"/>
              <a:buFont typeface="Wingdings" pitchFamily="2" charset="2"/>
              <a:buChar char="§"/>
              <a:defRPr sz="1000" b="1">
                <a:solidFill>
                  <a:schemeClr val="accent1"/>
                </a:solidFill>
              </a:defRPr>
            </a:lvl2pPr>
            <a:lvl3pPr marL="347472" indent="-173736">
              <a:lnSpc>
                <a:spcPct val="100000"/>
              </a:lnSpc>
              <a:spcBef>
                <a:spcPts val="360"/>
              </a:spcBef>
              <a:buClr>
                <a:srgbClr val="737D87"/>
              </a:buClr>
              <a:buSzPct val="110000"/>
              <a:buFont typeface="Wingdings" pitchFamily="2" charset="2"/>
              <a:buChar char="§"/>
              <a:defRPr sz="1000" b="1">
                <a:solidFill>
                  <a:schemeClr val="accent1"/>
                </a:solidFill>
              </a:defRPr>
            </a:lvl3pPr>
            <a:lvl4pPr marL="522288" indent="-173736">
              <a:lnSpc>
                <a:spcPct val="100000"/>
              </a:lnSpc>
              <a:spcBef>
                <a:spcPts val="360"/>
              </a:spcBef>
              <a:buClr>
                <a:srgbClr val="737D87"/>
              </a:buClr>
              <a:buSzPct val="110000"/>
              <a:buFont typeface="Wingdings" pitchFamily="2" charset="2"/>
              <a:buChar char="§"/>
              <a:defRPr sz="1000" b="1">
                <a:solidFill>
                  <a:schemeClr val="accent1"/>
                </a:solidFill>
              </a:defRPr>
            </a:lvl4pPr>
            <a:lvl5pPr marL="735013" indent="-173736">
              <a:lnSpc>
                <a:spcPct val="100000"/>
              </a:lnSpc>
              <a:spcBef>
                <a:spcPts val="360"/>
              </a:spcBef>
              <a:buClr>
                <a:srgbClr val="737D87"/>
              </a:buClr>
              <a:buSzPct val="110000"/>
              <a:buFont typeface="Wingdings" pitchFamily="2" charset="2"/>
              <a:buChar char="§"/>
              <a:defRPr sz="1000" b="1">
                <a:solidFill>
                  <a:schemeClr val="accent1"/>
                </a:solidFill>
              </a:defRPr>
            </a:lvl5pPr>
            <a:lvl6pPr marL="919163" indent="-173736">
              <a:lnSpc>
                <a:spcPct val="100000"/>
              </a:lnSpc>
              <a:spcBef>
                <a:spcPts val="360"/>
              </a:spcBef>
              <a:buClr>
                <a:srgbClr val="737D87"/>
              </a:buClr>
              <a:buSzPct val="110000"/>
              <a:buFont typeface="Wingdings" pitchFamily="2" charset="2"/>
              <a:buChar char="§"/>
              <a:defRPr sz="1000" b="1">
                <a:solidFill>
                  <a:schemeClr val="accent1"/>
                </a:solidFill>
              </a:defRPr>
            </a:lvl6pPr>
            <a:lvl7pPr marL="1090613" indent="-173736">
              <a:lnSpc>
                <a:spcPct val="100000"/>
              </a:lnSpc>
              <a:buClr>
                <a:srgbClr val="737D87"/>
              </a:buClr>
              <a:buSzPct val="110000"/>
              <a:buFont typeface="Wingdings" pitchFamily="2" charset="2"/>
              <a:buChar char="§"/>
              <a:defRPr b="1" baseline="0">
                <a:solidFill>
                  <a:schemeClr val="accent1"/>
                </a:solidFill>
              </a:defRPr>
            </a:lvl7pPr>
            <a:lvl8pPr marL="1255713" indent="-173736">
              <a:lnSpc>
                <a:spcPct val="100000"/>
              </a:lnSpc>
              <a:buClr>
                <a:srgbClr val="737D87"/>
              </a:buClr>
              <a:buSzPct val="110000"/>
              <a:buFont typeface="Wingdings" pitchFamily="2" charset="2"/>
              <a:buChar char="§"/>
              <a:defRPr b="1">
                <a:solidFill>
                  <a:schemeClr val="accent1"/>
                </a:solidFill>
              </a:defRPr>
            </a:lvl8pPr>
            <a:lvl9pPr marL="1428750" indent="-173736">
              <a:lnSpc>
                <a:spcPct val="100000"/>
              </a:lnSpc>
              <a:spcBef>
                <a:spcPts val="360"/>
              </a:spcBef>
              <a:buClr>
                <a:srgbClr val="737D87"/>
              </a:buClr>
              <a:buSzPct val="110000"/>
              <a:buFont typeface="Wingdings" pitchFamily="2" charset="2"/>
              <a:buChar char="§"/>
              <a:defRPr sz="1000" b="1" baseline="0">
                <a:solidFill>
                  <a:schemeClr val="accent1"/>
                </a:solidFill>
              </a:defRPr>
            </a:lvl9pPr>
          </a:lstStyle>
          <a:p>
            <a:pPr lvl="0"/>
            <a:r>
              <a:rPr lang="en-US" dirty="0" smtClean="0"/>
              <a:t>Arial 10 pt., bold </a:t>
            </a:r>
            <a:r>
              <a:rPr lang="en-US" dirty="0" err="1" smtClean="0"/>
              <a:t>Lorem</a:t>
            </a:r>
            <a:r>
              <a:rPr lang="en-US" dirty="0" smtClean="0"/>
              <a:t> </a:t>
            </a:r>
            <a:r>
              <a:rPr lang="en-US" dirty="0" err="1" smtClean="0"/>
              <a:t>ipsum</a:t>
            </a:r>
            <a:r>
              <a:rPr lang="en-US" dirty="0" smtClean="0"/>
              <a:t>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Donec</a:t>
            </a:r>
            <a:r>
              <a:rPr lang="en-US" dirty="0" smtClean="0"/>
              <a:t> </a:t>
            </a:r>
            <a:r>
              <a:rPr lang="en-US" dirty="0" err="1" smtClean="0"/>
              <a:t>quis</a:t>
            </a:r>
            <a:r>
              <a:rPr lang="en-US" dirty="0" smtClean="0"/>
              <a:t> </a:t>
            </a:r>
            <a:r>
              <a:rPr lang="en-US" dirty="0" err="1" smtClean="0"/>
              <a:t>facilisis</a:t>
            </a:r>
            <a:r>
              <a:rPr lang="en-US" dirty="0" smtClean="0"/>
              <a:t> </a:t>
            </a:r>
            <a:r>
              <a:rPr lang="en-US" dirty="0" err="1" smtClean="0"/>
              <a:t>risus</a:t>
            </a:r>
            <a:r>
              <a:rPr lang="en-US" dirty="0" smtClean="0"/>
              <a:t>. </a:t>
            </a:r>
            <a:r>
              <a:rPr lang="en-US" dirty="0" err="1" smtClean="0"/>
              <a:t>Vivamus</a:t>
            </a:r>
            <a:r>
              <a:rPr lang="en-US" dirty="0" smtClean="0"/>
              <a:t> </a:t>
            </a:r>
            <a:r>
              <a:rPr lang="en-US" dirty="0" err="1" smtClean="0"/>
              <a:t>lorem</a:t>
            </a:r>
            <a:r>
              <a:rPr lang="en-US" dirty="0" smtClean="0"/>
              <a:t> </a:t>
            </a:r>
            <a:r>
              <a:rPr lang="en-US" dirty="0" err="1" smtClean="0"/>
              <a:t>nulla</a:t>
            </a:r>
            <a:r>
              <a:rPr lang="en-US" dirty="0" smtClean="0"/>
              <a:t>, </a:t>
            </a:r>
            <a:r>
              <a:rPr lang="en-US" dirty="0" err="1" smtClean="0"/>
              <a:t>imperdiet</a:t>
            </a:r>
            <a:r>
              <a:rPr lang="en-US" dirty="0" smtClean="0"/>
              <a:t> non </a:t>
            </a:r>
            <a:r>
              <a:rPr lang="en-US" dirty="0" err="1" smtClean="0"/>
              <a:t>dignissim</a:t>
            </a:r>
            <a:r>
              <a:rPr lang="en-US" dirty="0" smtClean="0"/>
              <a:t> et, </a:t>
            </a:r>
            <a:r>
              <a:rPr lang="en-US" dirty="0" err="1" smtClean="0"/>
              <a:t>venenatis</a:t>
            </a:r>
            <a:r>
              <a:rPr lang="en-US" dirty="0" smtClean="0"/>
              <a:t> id </a:t>
            </a:r>
            <a:r>
              <a:rPr lang="en-US" dirty="0" err="1" smtClean="0"/>
              <a:t>lorem</a:t>
            </a:r>
            <a:r>
              <a:rPr lang="en-US" dirty="0" smtClean="0"/>
              <a:t>.</a:t>
            </a:r>
          </a:p>
          <a:p>
            <a:pPr lvl="1"/>
            <a:r>
              <a:rPr lang="en-US" dirty="0" smtClean="0"/>
              <a:t>Second Bullet</a:t>
            </a:r>
          </a:p>
          <a:p>
            <a:pPr lvl="2"/>
            <a:r>
              <a:rPr lang="en-US" dirty="0" smtClean="0"/>
              <a:t>Third Bullet</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p:txBody>
      </p:sp>
      <p:sp>
        <p:nvSpPr>
          <p:cNvPr id="8" name="Text Placeholder 7"/>
          <p:cNvSpPr>
            <a:spLocks noGrp="1"/>
          </p:cNvSpPr>
          <p:nvPr>
            <p:ph type="body" sz="quarter" idx="15"/>
          </p:nvPr>
        </p:nvSpPr>
        <p:spPr>
          <a:xfrm>
            <a:off x="3246120" y="1830388"/>
            <a:ext cx="6309360" cy="4983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Slide Number Placeholder 3"/>
          <p:cNvSpPr>
            <a:spLocks noGrp="1"/>
          </p:cNvSpPr>
          <p:nvPr>
            <p:ph type="sldNum" sz="quarter" idx="4"/>
          </p:nvPr>
        </p:nvSpPr>
        <p:spPr>
          <a:xfrm>
            <a:off x="0" y="0"/>
            <a:ext cx="832104" cy="228600"/>
          </a:xfrm>
          <a:prstGeom prst="rect">
            <a:avLst/>
          </a:prstGeom>
        </p:spPr>
        <p:txBody>
          <a:bodyPr vert="horz" lIns="91440" tIns="45720" rIns="91440" bIns="45720" rtlCol="0" anchor="ctr"/>
          <a:lstStyle>
            <a:lvl1pPr algn="ctr">
              <a:defRPr sz="800" b="1">
                <a:solidFill>
                  <a:srgbClr val="000000"/>
                </a:solidFill>
              </a:defRPr>
            </a:lvl1pPr>
          </a:lstStyle>
          <a:p>
            <a:r>
              <a:rPr lang="en-US" dirty="0" smtClean="0"/>
              <a:t>Slide #</a:t>
            </a:r>
            <a:fld id="{B5A84162-BF9B-4E52-A7B3-D49CEE524444}" type="slidenum">
              <a:rPr lang="en-US" smtClean="0"/>
              <a:pPr/>
              <a:t>‹#›</a:t>
            </a:fld>
            <a:endParaRPr lang="en-US" dirty="0"/>
          </a:p>
        </p:txBody>
      </p:sp>
    </p:spTree>
    <p:extLst>
      <p:ext uri="{BB962C8B-B14F-4D97-AF65-F5344CB8AC3E}">
        <p14:creationId xmlns:p14="http://schemas.microsoft.com/office/powerpoint/2010/main" val="1304985900"/>
      </p:ext>
    </p:extLst>
  </p:cSld>
  <p:clrMapOvr>
    <a:masterClrMapping/>
  </p:clrMapOvr>
  <p:transition>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Text and logos">
    <p:spTree>
      <p:nvGrpSpPr>
        <p:cNvPr id="1" name=""/>
        <p:cNvGrpSpPr/>
        <p:nvPr/>
      </p:nvGrpSpPr>
      <p:grpSpPr>
        <a:xfrm>
          <a:off x="0" y="0"/>
          <a:ext cx="0" cy="0"/>
          <a:chOff x="0" y="0"/>
          <a:chExt cx="0" cy="0"/>
        </a:xfrm>
      </p:grpSpPr>
      <p:sp>
        <p:nvSpPr>
          <p:cNvPr id="8" name="Rectangle 7"/>
          <p:cNvSpPr>
            <a:spLocks noChangeArrowheads="1"/>
          </p:cNvSpPr>
          <p:nvPr userDrawn="1"/>
        </p:nvSpPr>
        <p:spPr bwMode="auto">
          <a:xfrm>
            <a:off x="251460" y="1554481"/>
            <a:ext cx="9555480" cy="48578"/>
          </a:xfrm>
          <a:prstGeom prst="rect">
            <a:avLst/>
          </a:prstGeom>
          <a:solidFill>
            <a:srgbClr val="737D8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nchor="ctr"/>
          <a:lstStyle/>
          <a:p>
            <a:endParaRPr lang="en-US"/>
          </a:p>
        </p:txBody>
      </p:sp>
      <p:sp>
        <p:nvSpPr>
          <p:cNvPr id="9" name="Rectangle 8"/>
          <p:cNvSpPr>
            <a:spLocks noChangeArrowheads="1"/>
          </p:cNvSpPr>
          <p:nvPr userDrawn="1"/>
        </p:nvSpPr>
        <p:spPr bwMode="auto">
          <a:xfrm>
            <a:off x="251460" y="292608"/>
            <a:ext cx="9555480" cy="125942"/>
          </a:xfrm>
          <a:prstGeom prst="rect">
            <a:avLst/>
          </a:prstGeom>
          <a:solidFill>
            <a:srgbClr val="737D8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nchor="ctr"/>
          <a:lstStyle/>
          <a:p>
            <a:endParaRPr lang="en-US"/>
          </a:p>
        </p:txBody>
      </p:sp>
      <p:sp>
        <p:nvSpPr>
          <p:cNvPr id="6" name="Line 6"/>
          <p:cNvSpPr>
            <a:spLocks noChangeShapeType="1"/>
          </p:cNvSpPr>
          <p:nvPr userDrawn="1"/>
        </p:nvSpPr>
        <p:spPr bwMode="auto">
          <a:xfrm>
            <a:off x="251460" y="7038974"/>
            <a:ext cx="9555480" cy="0"/>
          </a:xfrm>
          <a:prstGeom prst="line">
            <a:avLst/>
          </a:prstGeom>
          <a:noFill/>
          <a:ln w="12700">
            <a:solidFill>
              <a:srgbClr val="737D87"/>
            </a:solidFill>
            <a:round/>
            <a:headEnd/>
            <a:tailEnd/>
          </a:ln>
          <a:extLst>
            <a:ext uri="{909E8E84-426E-40DD-AFC4-6F175D3DCCD1}">
              <a14:hiddenFill xmlns:a14="http://schemas.microsoft.com/office/drawing/2010/main">
                <a:noFill/>
              </a14:hiddenFill>
            </a:ext>
          </a:extLst>
        </p:spPr>
        <p:txBody>
          <a:bodyPr lIns="101882" tIns="50941" rIns="101882" bIns="50941"/>
          <a:lstStyle/>
          <a:p>
            <a:endParaRPr lang="en-US"/>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Footer Placeholder 2"/>
          <p:cNvSpPr>
            <a:spLocks noGrp="1"/>
          </p:cNvSpPr>
          <p:nvPr>
            <p:ph type="ftr" sz="quarter" idx="10"/>
          </p:nvPr>
        </p:nvSpPr>
        <p:spPr/>
        <p:txBody>
          <a:bodyPr/>
          <a:lstStyle/>
          <a:p>
            <a:endParaRPr lang="en-US" dirty="0"/>
          </a:p>
        </p:txBody>
      </p:sp>
      <p:sp>
        <p:nvSpPr>
          <p:cNvPr id="11" name="Text Placeholder 10"/>
          <p:cNvSpPr>
            <a:spLocks noGrp="1"/>
          </p:cNvSpPr>
          <p:nvPr>
            <p:ph type="body" sz="quarter" idx="25"/>
          </p:nvPr>
        </p:nvSpPr>
        <p:spPr>
          <a:xfrm>
            <a:off x="502920" y="1830387"/>
            <a:ext cx="9052560" cy="4983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Slide Number Placeholder 3"/>
          <p:cNvSpPr>
            <a:spLocks noGrp="1"/>
          </p:cNvSpPr>
          <p:nvPr>
            <p:ph type="sldNum" sz="quarter" idx="4"/>
          </p:nvPr>
        </p:nvSpPr>
        <p:spPr>
          <a:xfrm>
            <a:off x="0" y="0"/>
            <a:ext cx="832104" cy="228600"/>
          </a:xfrm>
          <a:prstGeom prst="rect">
            <a:avLst/>
          </a:prstGeom>
        </p:spPr>
        <p:txBody>
          <a:bodyPr vert="horz" lIns="91440" tIns="45720" rIns="91440" bIns="45720" rtlCol="0" anchor="ctr"/>
          <a:lstStyle>
            <a:lvl1pPr algn="ctr">
              <a:defRPr sz="800" b="1">
                <a:solidFill>
                  <a:srgbClr val="000000"/>
                </a:solidFill>
              </a:defRPr>
            </a:lvl1pPr>
          </a:lstStyle>
          <a:p>
            <a:r>
              <a:rPr lang="en-US" dirty="0" smtClean="0"/>
              <a:t>Slide #</a:t>
            </a:r>
            <a:fld id="{B5A84162-BF9B-4E52-A7B3-D49CEE524444}" type="slidenum">
              <a:rPr lang="en-US" smtClean="0"/>
              <a:pPr/>
              <a:t>‹#›</a:t>
            </a:fld>
            <a:endParaRPr lang="en-US" dirty="0"/>
          </a:p>
        </p:txBody>
      </p:sp>
    </p:spTree>
    <p:extLst>
      <p:ext uri="{BB962C8B-B14F-4D97-AF65-F5344CB8AC3E}">
        <p14:creationId xmlns:p14="http://schemas.microsoft.com/office/powerpoint/2010/main" val="3698716973"/>
      </p:ext>
    </p:extLst>
  </p:cSld>
  <p:clrMapOvr>
    <a:masterClrMapping/>
  </p:clrMapOvr>
  <p:transition>
    <p:fade/>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Quo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Footer Placeholder 2"/>
          <p:cNvSpPr>
            <a:spLocks noGrp="1"/>
          </p:cNvSpPr>
          <p:nvPr>
            <p:ph type="ftr" sz="quarter" idx="10"/>
          </p:nvPr>
        </p:nvSpPr>
        <p:spPr/>
        <p:txBody>
          <a:bodyPr/>
          <a:lstStyle/>
          <a:p>
            <a:endParaRPr lang="en-US" dirty="0"/>
          </a:p>
        </p:txBody>
      </p:sp>
      <p:sp>
        <p:nvSpPr>
          <p:cNvPr id="5" name="Text Placeholder 5"/>
          <p:cNvSpPr>
            <a:spLocks noGrp="1"/>
          </p:cNvSpPr>
          <p:nvPr>
            <p:ph type="body" sz="quarter" idx="12"/>
          </p:nvPr>
        </p:nvSpPr>
        <p:spPr>
          <a:xfrm>
            <a:off x="502920" y="1828800"/>
            <a:ext cx="9052560" cy="4983480"/>
          </a:xfrm>
          <a:prstGeom prst="rect">
            <a:avLst/>
          </a:prstGeom>
        </p:spPr>
        <p:txBody>
          <a:bodyPr anchor="ctr" anchorCtr="0">
            <a:noAutofit/>
          </a:bodyPr>
          <a:lstStyle>
            <a:lvl1pPr>
              <a:spcBef>
                <a:spcPts val="1281"/>
              </a:spcBef>
              <a:defRPr sz="1600" baseline="0">
                <a:solidFill>
                  <a:schemeClr val="tx1"/>
                </a:solidFill>
              </a:defRPr>
            </a:lvl1pPr>
            <a:lvl2pPr marL="0" indent="0" algn="r">
              <a:spcBef>
                <a:spcPts val="1281"/>
              </a:spcBef>
              <a:buFontTx/>
              <a:buNone/>
              <a:defRPr sz="1600">
                <a:solidFill>
                  <a:schemeClr val="tx1"/>
                </a:solidFill>
              </a:defRPr>
            </a:lvl2pPr>
          </a:lstStyle>
          <a:p>
            <a:pPr lvl="0"/>
            <a:r>
              <a:rPr lang="en-US" smtClean="0"/>
              <a:t>Click to edit Master text styles</a:t>
            </a:r>
          </a:p>
          <a:p>
            <a:pPr lvl="1"/>
            <a:r>
              <a:rPr lang="en-US" smtClean="0"/>
              <a:t>Second level</a:t>
            </a:r>
          </a:p>
        </p:txBody>
      </p:sp>
      <p:sp>
        <p:nvSpPr>
          <p:cNvPr id="7" name="Slide Number Placeholder 3"/>
          <p:cNvSpPr>
            <a:spLocks noGrp="1"/>
          </p:cNvSpPr>
          <p:nvPr>
            <p:ph type="sldNum" sz="quarter" idx="4"/>
          </p:nvPr>
        </p:nvSpPr>
        <p:spPr>
          <a:xfrm>
            <a:off x="0" y="0"/>
            <a:ext cx="832104" cy="228600"/>
          </a:xfrm>
          <a:prstGeom prst="rect">
            <a:avLst/>
          </a:prstGeom>
        </p:spPr>
        <p:txBody>
          <a:bodyPr vert="horz" lIns="91440" tIns="45720" rIns="91440" bIns="45720" rtlCol="0" anchor="ctr"/>
          <a:lstStyle>
            <a:lvl1pPr algn="ctr">
              <a:defRPr sz="800" b="1">
                <a:solidFill>
                  <a:srgbClr val="000000"/>
                </a:solidFill>
              </a:defRPr>
            </a:lvl1pPr>
          </a:lstStyle>
          <a:p>
            <a:r>
              <a:rPr lang="en-US" dirty="0" smtClean="0"/>
              <a:t>Slide #</a:t>
            </a:r>
            <a:fld id="{B5A84162-BF9B-4E52-A7B3-D49CEE524444}" type="slidenum">
              <a:rPr lang="en-US" smtClean="0"/>
              <a:pPr/>
              <a:t>‹#›</a:t>
            </a:fld>
            <a:endParaRPr lang="en-US" dirty="0"/>
          </a:p>
        </p:txBody>
      </p:sp>
    </p:spTree>
    <p:extLst>
      <p:ext uri="{BB962C8B-B14F-4D97-AF65-F5344CB8AC3E}">
        <p14:creationId xmlns:p14="http://schemas.microsoft.com/office/powerpoint/2010/main" val="3373639281"/>
      </p:ext>
    </p:extLst>
  </p:cSld>
  <p:clrMapOvr>
    <a:masterClrMapping/>
  </p:clrMapOvr>
  <p:transition>
    <p:fade/>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Footer Placeholder 2"/>
          <p:cNvSpPr>
            <a:spLocks noGrp="1"/>
          </p:cNvSpPr>
          <p:nvPr>
            <p:ph type="ftr" sz="quarter" idx="10"/>
          </p:nvPr>
        </p:nvSpPr>
        <p:spPr/>
        <p:txBody>
          <a:bodyPr/>
          <a:lstStyle/>
          <a:p>
            <a:endParaRPr lang="en-US" dirty="0"/>
          </a:p>
        </p:txBody>
      </p:sp>
      <p:sp>
        <p:nvSpPr>
          <p:cNvPr id="7" name="Text Placeholder 6"/>
          <p:cNvSpPr>
            <a:spLocks noGrp="1"/>
          </p:cNvSpPr>
          <p:nvPr>
            <p:ph type="body" sz="quarter" idx="13"/>
          </p:nvPr>
        </p:nvSpPr>
        <p:spPr>
          <a:xfrm rot="5400000">
            <a:off x="2537778" y="-204470"/>
            <a:ext cx="4983480" cy="90525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3"/>
          <p:cNvSpPr>
            <a:spLocks noGrp="1"/>
          </p:cNvSpPr>
          <p:nvPr>
            <p:ph type="sldNum" sz="quarter" idx="4"/>
          </p:nvPr>
        </p:nvSpPr>
        <p:spPr>
          <a:xfrm>
            <a:off x="0" y="0"/>
            <a:ext cx="832104" cy="228600"/>
          </a:xfrm>
          <a:prstGeom prst="rect">
            <a:avLst/>
          </a:prstGeom>
        </p:spPr>
        <p:txBody>
          <a:bodyPr vert="horz" lIns="91440" tIns="45720" rIns="91440" bIns="45720" rtlCol="0" anchor="ctr"/>
          <a:lstStyle>
            <a:lvl1pPr algn="ctr">
              <a:defRPr sz="800" b="1">
                <a:solidFill>
                  <a:srgbClr val="000000"/>
                </a:solidFill>
              </a:defRPr>
            </a:lvl1pPr>
          </a:lstStyle>
          <a:p>
            <a:r>
              <a:rPr lang="en-US" dirty="0" smtClean="0"/>
              <a:t>Slide #</a:t>
            </a:r>
            <a:fld id="{B5A84162-BF9B-4E52-A7B3-D49CEE524444}" type="slidenum">
              <a:rPr lang="en-US" smtClean="0"/>
              <a:pPr/>
              <a:t>‹#›</a:t>
            </a:fld>
            <a:endParaRPr lang="en-US" dirty="0"/>
          </a:p>
        </p:txBody>
      </p:sp>
    </p:spTree>
    <p:extLst>
      <p:ext uri="{BB962C8B-B14F-4D97-AF65-F5344CB8AC3E}">
        <p14:creationId xmlns:p14="http://schemas.microsoft.com/office/powerpoint/2010/main" val="2071961455"/>
      </p:ext>
    </p:extLst>
  </p:cSld>
  <p:clrMapOvr>
    <a:masterClrMapping/>
  </p:clrMapOvr>
  <p:transition>
    <p:fade/>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Vertical title and text">
    <p:spTree>
      <p:nvGrpSpPr>
        <p:cNvPr id="1" name=""/>
        <p:cNvGrpSpPr/>
        <p:nvPr/>
      </p:nvGrpSpPr>
      <p:grpSpPr>
        <a:xfrm>
          <a:off x="0" y="0"/>
          <a:ext cx="0" cy="0"/>
          <a:chOff x="0" y="0"/>
          <a:chExt cx="0" cy="0"/>
        </a:xfrm>
      </p:grpSpPr>
      <p:sp>
        <p:nvSpPr>
          <p:cNvPr id="6" name="Rectangle 2"/>
          <p:cNvSpPr>
            <a:spLocks noChangeArrowheads="1"/>
          </p:cNvSpPr>
          <p:nvPr userDrawn="1"/>
        </p:nvSpPr>
        <p:spPr bwMode="gray">
          <a:xfrm rot="5400000">
            <a:off x="1009191" y="1161"/>
            <a:ext cx="7266575" cy="7767175"/>
          </a:xfrm>
          <a:prstGeom prst="rect">
            <a:avLst/>
          </a:prstGeom>
          <a:solidFill>
            <a:srgbClr val="F5FAF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590" tIns="51296" rIns="102590" bIns="51296" anchor="ctr"/>
          <a:lstStyle/>
          <a:p>
            <a:endParaRPr lang="en-US" u="sng"/>
          </a:p>
        </p:txBody>
      </p:sp>
      <p:sp>
        <p:nvSpPr>
          <p:cNvPr id="2" name="Title 1"/>
          <p:cNvSpPr>
            <a:spLocks noGrp="1"/>
          </p:cNvSpPr>
          <p:nvPr>
            <p:ph type="title"/>
          </p:nvPr>
        </p:nvSpPr>
        <p:spPr>
          <a:xfrm rot="5400000">
            <a:off x="5402264" y="3368041"/>
            <a:ext cx="7269480" cy="1036320"/>
          </a:xfrm>
        </p:spPr>
        <p:txBody>
          <a:bodyPr/>
          <a:lstStyle/>
          <a:p>
            <a:r>
              <a:rPr lang="en-US" smtClean="0"/>
              <a:t>Click to edit Master title style</a:t>
            </a:r>
            <a:endParaRPr lang="en-US" dirty="0"/>
          </a:p>
        </p:txBody>
      </p:sp>
      <p:sp>
        <p:nvSpPr>
          <p:cNvPr id="3" name="Footer Placeholder 2"/>
          <p:cNvSpPr>
            <a:spLocks noGrp="1"/>
          </p:cNvSpPr>
          <p:nvPr>
            <p:ph type="ftr" sz="quarter" idx="10"/>
          </p:nvPr>
        </p:nvSpPr>
        <p:spPr>
          <a:xfrm rot="5400000">
            <a:off x="-3283352" y="3801511"/>
            <a:ext cx="6757416" cy="190712"/>
          </a:xfrm>
        </p:spPr>
        <p:txBody>
          <a:bodyPr/>
          <a:lstStyle/>
          <a:p>
            <a:endParaRPr lang="en-US" dirty="0"/>
          </a:p>
        </p:txBody>
      </p:sp>
      <p:sp>
        <p:nvSpPr>
          <p:cNvPr id="5" name="Slide Number Placeholder 3"/>
          <p:cNvSpPr>
            <a:spLocks noGrp="1"/>
          </p:cNvSpPr>
          <p:nvPr>
            <p:ph type="sldNum" sz="quarter" idx="4"/>
          </p:nvPr>
        </p:nvSpPr>
        <p:spPr>
          <a:xfrm rot="5400000">
            <a:off x="-31059" y="3765734"/>
            <a:ext cx="832104" cy="228600"/>
          </a:xfrm>
          <a:prstGeom prst="rect">
            <a:avLst/>
          </a:prstGeom>
        </p:spPr>
        <p:txBody>
          <a:bodyPr vert="horz" lIns="91440" tIns="45720" rIns="91440" bIns="45720" rtlCol="0" anchor="ctr"/>
          <a:lstStyle>
            <a:lvl1pPr algn="ctr">
              <a:defRPr sz="800">
                <a:solidFill>
                  <a:srgbClr val="64696E"/>
                </a:solidFill>
              </a:defRPr>
            </a:lvl1pPr>
          </a:lstStyle>
          <a:p>
            <a:fld id="{B5A84162-BF9B-4E52-A7B3-D49CEE524444}" type="slidenum">
              <a:rPr lang="en-US" smtClean="0"/>
              <a:pPr/>
              <a:t>‹#›</a:t>
            </a:fld>
            <a:endParaRPr lang="en-US" dirty="0"/>
          </a:p>
        </p:txBody>
      </p:sp>
      <p:sp>
        <p:nvSpPr>
          <p:cNvPr id="14" name="Vertical Text Placeholder 2"/>
          <p:cNvSpPr>
            <a:spLocks noGrp="1"/>
          </p:cNvSpPr>
          <p:nvPr>
            <p:ph type="body" orient="vert" idx="1"/>
          </p:nvPr>
        </p:nvSpPr>
        <p:spPr>
          <a:xfrm>
            <a:off x="1028192" y="518159"/>
            <a:ext cx="7269987" cy="6756241"/>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Line 6"/>
          <p:cNvSpPr>
            <a:spLocks noChangeShapeType="1"/>
          </p:cNvSpPr>
          <p:nvPr userDrawn="1"/>
        </p:nvSpPr>
        <p:spPr bwMode="auto">
          <a:xfrm rot="5400000">
            <a:off x="-2875850" y="3886201"/>
            <a:ext cx="7269480" cy="0"/>
          </a:xfrm>
          <a:prstGeom prst="line">
            <a:avLst/>
          </a:prstGeom>
          <a:noFill/>
          <a:ln w="12700">
            <a:solidFill>
              <a:srgbClr val="737D87"/>
            </a:solidFill>
            <a:round/>
            <a:headEnd/>
            <a:tailEnd/>
          </a:ln>
          <a:extLst>
            <a:ext uri="{909E8E84-426E-40DD-AFC4-6F175D3DCCD1}">
              <a14:hiddenFill xmlns:a14="http://schemas.microsoft.com/office/drawing/2010/main">
                <a:noFill/>
              </a14:hiddenFill>
            </a:ext>
          </a:extLst>
        </p:spPr>
        <p:txBody>
          <a:bodyPr lIns="101882" tIns="50941" rIns="101882" bIns="50941"/>
          <a:lstStyle/>
          <a:p>
            <a:endParaRPr lang="en-US" u="sng"/>
          </a:p>
        </p:txBody>
      </p:sp>
      <p:sp>
        <p:nvSpPr>
          <p:cNvPr id="16" name="Rectangle 7"/>
          <p:cNvSpPr>
            <a:spLocks noChangeArrowheads="1"/>
          </p:cNvSpPr>
          <p:nvPr userDrawn="1"/>
        </p:nvSpPr>
        <p:spPr bwMode="auto">
          <a:xfrm rot="5400000">
            <a:off x="4844890" y="3861912"/>
            <a:ext cx="7269480" cy="48578"/>
          </a:xfrm>
          <a:prstGeom prst="rect">
            <a:avLst/>
          </a:prstGeom>
          <a:solidFill>
            <a:srgbClr val="737D8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nchor="ctr"/>
          <a:lstStyle/>
          <a:p>
            <a:endParaRPr lang="en-US" u="sng"/>
          </a:p>
        </p:txBody>
      </p:sp>
      <p:sp>
        <p:nvSpPr>
          <p:cNvPr id="17" name="Rectangle 9"/>
          <p:cNvSpPr>
            <a:spLocks noChangeArrowheads="1"/>
          </p:cNvSpPr>
          <p:nvPr userDrawn="1"/>
        </p:nvSpPr>
        <p:spPr bwMode="auto">
          <a:xfrm rot="5400000">
            <a:off x="6068081" y="3823230"/>
            <a:ext cx="7269480" cy="125942"/>
          </a:xfrm>
          <a:prstGeom prst="rect">
            <a:avLst/>
          </a:prstGeom>
          <a:solidFill>
            <a:srgbClr val="737D8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nchor="ctr"/>
          <a:lstStyle/>
          <a:p>
            <a:endParaRPr lang="en-US" u="sng"/>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5400000">
            <a:off x="-253914" y="860940"/>
            <a:ext cx="1463040" cy="244084"/>
          </a:xfrm>
          <a:prstGeom prst="rect">
            <a:avLst/>
          </a:prstGeom>
        </p:spPr>
      </p:pic>
    </p:spTree>
    <p:extLst>
      <p:ext uri="{BB962C8B-B14F-4D97-AF65-F5344CB8AC3E}">
        <p14:creationId xmlns:p14="http://schemas.microsoft.com/office/powerpoint/2010/main" val="1027252203"/>
      </p:ext>
    </p:extLst>
  </p:cSld>
  <p:clrMapOvr>
    <a:masterClrMapping/>
  </p:clrMapOvr>
  <p:transition>
    <p:fade/>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176175"/>
            <a:ext cx="9052560" cy="1419758"/>
          </a:xfrm>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02920" y="7340600"/>
            <a:ext cx="2346960" cy="311256"/>
          </a:xfrm>
          <a:prstGeom prst="rect">
            <a:avLst/>
          </a:prstGeom>
        </p:spPr>
        <p:txBody>
          <a:bodyPr lIns="101882" tIns="50941" rIns="101882" bIns="50941"/>
          <a:lstStyle>
            <a:lvl1pPr>
              <a:defRPr/>
            </a:lvl1pPr>
          </a:lstStyle>
          <a:p>
            <a:pPr>
              <a:defRPr/>
            </a:pPr>
            <a:fld id="{D4C097AA-FCB4-470C-9956-0DE1F4A4308B}" type="datetimeFigureOut">
              <a:rPr lang="en-US" altLang="en-US"/>
              <a:pPr>
                <a:defRPr/>
              </a:pPr>
              <a:t>6/21/2016</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63CC1822-E27C-4E30-BB10-8405B03FE12A}" type="slidenum">
              <a:rPr lang="en-US" altLang="en-US"/>
              <a:pPr>
                <a:defRPr/>
              </a:pPr>
              <a:t>‹#›</a:t>
            </a:fld>
            <a:endParaRPr lang="en-US" altLang="en-US"/>
          </a:p>
        </p:txBody>
      </p:sp>
    </p:spTree>
    <p:extLst>
      <p:ext uri="{BB962C8B-B14F-4D97-AF65-F5344CB8AC3E}">
        <p14:creationId xmlns:p14="http://schemas.microsoft.com/office/powerpoint/2010/main" val="28394727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General Text 1">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34" y="0"/>
            <a:ext cx="10087983" cy="8031480"/>
          </a:xfrm>
          <a:prstGeom prst="rect">
            <a:avLst/>
          </a:prstGeom>
        </p:spPr>
      </p:pic>
      <p:sp>
        <p:nvSpPr>
          <p:cNvPr id="16" name="Text Placeholder 15"/>
          <p:cNvSpPr>
            <a:spLocks noGrp="1"/>
          </p:cNvSpPr>
          <p:nvPr>
            <p:ph type="body" sz="quarter" idx="16" hasCustomPrompt="1"/>
          </p:nvPr>
        </p:nvSpPr>
        <p:spPr>
          <a:xfrm>
            <a:off x="604444" y="147532"/>
            <a:ext cx="8498999" cy="523558"/>
          </a:xfrm>
          <a:prstGeom prst="rect">
            <a:avLst/>
          </a:prstGeom>
        </p:spPr>
        <p:txBody>
          <a:bodyPr/>
          <a:lstStyle>
            <a:lvl1pPr marL="0" indent="0">
              <a:buNone/>
              <a:defRPr sz="2700" b="1">
                <a:solidFill>
                  <a:schemeClr val="bg1"/>
                </a:solidFill>
                <a:latin typeface="Tahoma" pitchFamily="34" charset="0"/>
                <a:ea typeface="Tahoma" pitchFamily="34" charset="0"/>
                <a:cs typeface="Tahoma" pitchFamily="34" charset="0"/>
              </a:defRPr>
            </a:lvl1pPr>
          </a:lstStyle>
          <a:p>
            <a:pPr lvl="0"/>
            <a:r>
              <a:rPr lang="en-US" dirty="0" smtClean="0"/>
              <a:t>MAIN TITLE (ALL CAPS, Tahoma Size 24)</a:t>
            </a:r>
            <a:endParaRPr lang="en-US" dirty="0"/>
          </a:p>
        </p:txBody>
      </p:sp>
      <p:sp>
        <p:nvSpPr>
          <p:cNvPr id="18" name="Text Placeholder 17"/>
          <p:cNvSpPr>
            <a:spLocks noGrp="1"/>
          </p:cNvSpPr>
          <p:nvPr>
            <p:ph type="body" sz="quarter" idx="17" hasCustomPrompt="1"/>
          </p:nvPr>
        </p:nvSpPr>
        <p:spPr>
          <a:xfrm>
            <a:off x="752876" y="1558759"/>
            <a:ext cx="8350568" cy="876194"/>
          </a:xfrm>
          <a:prstGeom prst="rect">
            <a:avLst/>
          </a:prstGeom>
        </p:spPr>
        <p:txBody>
          <a:bodyPr/>
          <a:lstStyle>
            <a:lvl1pPr marL="0" indent="0">
              <a:buNone/>
              <a:defRPr sz="2500" b="1">
                <a:latin typeface="Tahoma" pitchFamily="34" charset="0"/>
                <a:ea typeface="Tahoma" pitchFamily="34" charset="0"/>
                <a:cs typeface="Tahoma" pitchFamily="34" charset="0"/>
              </a:defRPr>
            </a:lvl1pPr>
          </a:lstStyle>
          <a:p>
            <a:pPr lvl="0"/>
            <a:r>
              <a:rPr lang="en-US" dirty="0" smtClean="0"/>
              <a:t>OPTIONAL SUBHEAD (ALL CAPS, Tahoma Size 22)</a:t>
            </a:r>
            <a:endParaRPr lang="en-US" dirty="0"/>
          </a:p>
        </p:txBody>
      </p:sp>
      <p:sp>
        <p:nvSpPr>
          <p:cNvPr id="20" name="Text Placeholder 19"/>
          <p:cNvSpPr>
            <a:spLocks noGrp="1"/>
          </p:cNvSpPr>
          <p:nvPr>
            <p:ph type="body" sz="quarter" idx="18" hasCustomPrompt="1"/>
          </p:nvPr>
        </p:nvSpPr>
        <p:spPr>
          <a:xfrm>
            <a:off x="1503522" y="2676740"/>
            <a:ext cx="8051958" cy="3551555"/>
          </a:xfrm>
          <a:prstGeom prst="rect">
            <a:avLst/>
          </a:prstGeom>
        </p:spPr>
        <p:txBody>
          <a:bodyPr/>
          <a:lstStyle>
            <a:lvl1pPr marL="382059" indent="-382059">
              <a:buFont typeface="Tahoma" pitchFamily="34" charset="0"/>
              <a:buChar char="●"/>
              <a:defRPr sz="2200">
                <a:latin typeface="Tahoma" pitchFamily="34" charset="0"/>
                <a:ea typeface="Tahoma" pitchFamily="34" charset="0"/>
                <a:cs typeface="Tahoma" pitchFamily="34" charset="0"/>
              </a:defRPr>
            </a:lvl1pPr>
            <a:lvl2pPr marL="827795" indent="-318383">
              <a:buFont typeface="Calibri" pitchFamily="34" charset="0"/>
              <a:buChar char="○"/>
              <a:defRPr sz="2000" baseline="0"/>
            </a:lvl2pPr>
            <a:lvl3pPr marL="1337207" indent="-318383">
              <a:buSzPct val="110000"/>
              <a:buFont typeface="Calibri" pitchFamily="34" charset="0"/>
              <a:buChar char="●"/>
              <a:defRPr sz="1800"/>
            </a:lvl3pPr>
            <a:lvl4pPr marL="1910296" indent="-382059">
              <a:buFont typeface="Courier New" pitchFamily="49" charset="0"/>
              <a:buChar char="o"/>
              <a:defRPr sz="1600"/>
            </a:lvl4pPr>
            <a:lvl5pPr>
              <a:defRPr sz="1300" baseline="0"/>
            </a:lvl5pPr>
          </a:lstStyle>
          <a:p>
            <a:pPr lvl="0"/>
            <a:r>
              <a:rPr lang="en-US" dirty="0" smtClean="0"/>
              <a:t>Tahoma size 20</a:t>
            </a:r>
          </a:p>
          <a:p>
            <a:pPr lvl="1"/>
            <a:r>
              <a:rPr lang="en-US" dirty="0" smtClean="0"/>
              <a:t>Tahoma size 18</a:t>
            </a:r>
          </a:p>
          <a:p>
            <a:pPr lvl="2"/>
            <a:r>
              <a:rPr lang="en-US" dirty="0" smtClean="0"/>
              <a:t>Tahoma size 16</a:t>
            </a:r>
          </a:p>
          <a:p>
            <a:pPr lvl="3"/>
            <a:r>
              <a:rPr lang="en-US" dirty="0" smtClean="0"/>
              <a:t>Tahoma size 14</a:t>
            </a:r>
          </a:p>
        </p:txBody>
      </p:sp>
      <p:sp>
        <p:nvSpPr>
          <p:cNvPr id="5" name="Slide Number Placeholder 4"/>
          <p:cNvSpPr>
            <a:spLocks noGrp="1"/>
          </p:cNvSpPr>
          <p:nvPr>
            <p:ph type="sldNum" sz="quarter" idx="12"/>
          </p:nvPr>
        </p:nvSpPr>
        <p:spPr>
          <a:xfrm>
            <a:off x="7687772" y="7404146"/>
            <a:ext cx="2346960" cy="413808"/>
          </a:xfrm>
        </p:spPr>
        <p:txBody>
          <a:bodyPr/>
          <a:lstStyle/>
          <a:p>
            <a:fld id="{81AFA9F3-BA0A-D34D-B22B-67169D25DD7E}" type="slidenum">
              <a:rPr lang="en-US" smtClean="0"/>
              <a:pPr/>
              <a:t>‹#›</a:t>
            </a:fld>
            <a:endParaRPr lang="en-US"/>
          </a:p>
        </p:txBody>
      </p:sp>
    </p:spTree>
    <p:extLst>
      <p:ext uri="{BB962C8B-B14F-4D97-AF65-F5344CB8AC3E}">
        <p14:creationId xmlns:p14="http://schemas.microsoft.com/office/powerpoint/2010/main" val="3837020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Text Slide: Arial 28 pt., Title Case</a:t>
            </a:r>
            <a:endParaRPr lang="en-US" dirty="0"/>
          </a:p>
        </p:txBody>
      </p:sp>
      <p:sp>
        <p:nvSpPr>
          <p:cNvPr id="3" name="Footer Placeholder 2"/>
          <p:cNvSpPr>
            <a:spLocks noGrp="1"/>
          </p:cNvSpPr>
          <p:nvPr>
            <p:ph type="ftr" sz="quarter" idx="10"/>
          </p:nvPr>
        </p:nvSpPr>
        <p:spPr/>
        <p:txBody>
          <a:bodyPr/>
          <a:lstStyle/>
          <a:p>
            <a:endParaRPr lang="en-US" dirty="0"/>
          </a:p>
        </p:txBody>
      </p:sp>
      <p:sp>
        <p:nvSpPr>
          <p:cNvPr id="9" name="Content Placeholder 8"/>
          <p:cNvSpPr>
            <a:spLocks noGrp="1"/>
          </p:cNvSpPr>
          <p:nvPr>
            <p:ph sz="quarter" idx="11"/>
          </p:nvPr>
        </p:nvSpPr>
        <p:spPr>
          <a:xfrm>
            <a:off x="503238" y="1830388"/>
            <a:ext cx="9051925" cy="4983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3"/>
          <p:cNvSpPr txBox="1">
            <a:spLocks/>
          </p:cNvSpPr>
          <p:nvPr userDrawn="1"/>
        </p:nvSpPr>
        <p:spPr>
          <a:xfrm>
            <a:off x="0" y="0"/>
            <a:ext cx="832104" cy="228600"/>
          </a:xfrm>
          <a:prstGeom prst="rect">
            <a:avLst/>
          </a:prstGeom>
        </p:spPr>
        <p:txBody>
          <a:bodyPr vert="horz" lIns="91440" tIns="45720" rIns="91440" bIns="45720" rtlCol="0" anchor="ctr"/>
          <a:lstStyle>
            <a:defPPr>
              <a:defRPr lang="en-US"/>
            </a:defPPr>
            <a:lvl1pPr marL="0" algn="ctr" defTabSz="1018824" rtl="0" eaLnBrk="1" latinLnBrk="0" hangingPunct="1">
              <a:defRPr sz="800" b="1" kern="1200">
                <a:solidFill>
                  <a:srgbClr val="000000"/>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smtClean="0"/>
              <a:t>Slide #</a:t>
            </a:r>
            <a:fld id="{B5A84162-BF9B-4E52-A7B3-D49CEE524444}" type="slidenum">
              <a:rPr lang="en-US" smtClean="0"/>
              <a:pPr/>
              <a:t>‹#›</a:t>
            </a:fld>
            <a:endParaRPr lang="en-US" dirty="0"/>
          </a:p>
        </p:txBody>
      </p:sp>
    </p:spTree>
    <p:extLst>
      <p:ext uri="{BB962C8B-B14F-4D97-AF65-F5344CB8AC3E}">
        <p14:creationId xmlns:p14="http://schemas.microsoft.com/office/powerpoint/2010/main" val="4024069871"/>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No Logo Divider">
    <p:spTree>
      <p:nvGrpSpPr>
        <p:cNvPr id="1" name=""/>
        <p:cNvGrpSpPr/>
        <p:nvPr/>
      </p:nvGrpSpPr>
      <p:grpSpPr>
        <a:xfrm>
          <a:off x="0" y="0"/>
          <a:ext cx="0" cy="0"/>
          <a:chOff x="0" y="0"/>
          <a:chExt cx="0" cy="0"/>
        </a:xfrm>
      </p:grpSpPr>
      <p:sp>
        <p:nvSpPr>
          <p:cNvPr id="8" name="Rectangle 9"/>
          <p:cNvSpPr>
            <a:spLocks noChangeArrowheads="1"/>
          </p:cNvSpPr>
          <p:nvPr userDrawn="1"/>
        </p:nvSpPr>
        <p:spPr bwMode="auto">
          <a:xfrm>
            <a:off x="251460" y="292608"/>
            <a:ext cx="9555480" cy="125942"/>
          </a:xfrm>
          <a:prstGeom prst="rect">
            <a:avLst/>
          </a:prstGeom>
          <a:solidFill>
            <a:srgbClr val="737D8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nchor="ctr"/>
          <a:lstStyle/>
          <a:p>
            <a:endParaRPr lang="en-US"/>
          </a:p>
        </p:txBody>
      </p:sp>
      <p:sp>
        <p:nvSpPr>
          <p:cNvPr id="13" name="Rectangle 2"/>
          <p:cNvSpPr>
            <a:spLocks noChangeArrowheads="1"/>
          </p:cNvSpPr>
          <p:nvPr userDrawn="1"/>
        </p:nvSpPr>
        <p:spPr bwMode="gray">
          <a:xfrm>
            <a:off x="251460" y="518159"/>
            <a:ext cx="9555480" cy="6993362"/>
          </a:xfrm>
          <a:prstGeom prst="rect">
            <a:avLst/>
          </a:prstGeom>
          <a:solidFill>
            <a:srgbClr val="F5FAF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590" tIns="51296" rIns="102590" bIns="51296" anchor="ctr"/>
          <a:lstStyle/>
          <a:p>
            <a:endParaRPr lang="en-US" dirty="0"/>
          </a:p>
        </p:txBody>
      </p:sp>
      <p:sp>
        <p:nvSpPr>
          <p:cNvPr id="15" name="Line 4"/>
          <p:cNvSpPr>
            <a:spLocks noChangeShapeType="1"/>
          </p:cNvSpPr>
          <p:nvPr/>
        </p:nvSpPr>
        <p:spPr bwMode="auto">
          <a:xfrm>
            <a:off x="251460" y="7511521"/>
            <a:ext cx="9555480" cy="0"/>
          </a:xfrm>
          <a:prstGeom prst="line">
            <a:avLst/>
          </a:prstGeom>
          <a:noFill/>
          <a:ln w="12700">
            <a:solidFill>
              <a:srgbClr val="737D8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1882" tIns="50941" rIns="101882" bIns="50941"/>
          <a:lstStyle/>
          <a:p>
            <a:endParaRPr lang="en-US"/>
          </a:p>
        </p:txBody>
      </p:sp>
      <p:sp>
        <p:nvSpPr>
          <p:cNvPr id="2" name="Title 1"/>
          <p:cNvSpPr>
            <a:spLocks noGrp="1"/>
          </p:cNvSpPr>
          <p:nvPr>
            <p:ph type="title" hasCustomPrompt="1"/>
          </p:nvPr>
        </p:nvSpPr>
        <p:spPr>
          <a:xfrm>
            <a:off x="914400" y="3912797"/>
            <a:ext cx="8298180" cy="443198"/>
          </a:xfrm>
        </p:spPr>
        <p:txBody>
          <a:bodyPr wrap="square" anchor="b" anchorCtr="0">
            <a:spAutoFit/>
          </a:bodyPr>
          <a:lstStyle>
            <a:lvl1pPr algn="l">
              <a:defRPr sz="3200" b="0" i="0" cap="none" baseline="0"/>
            </a:lvl1pPr>
          </a:lstStyle>
          <a:p>
            <a:r>
              <a:rPr lang="en-US" dirty="0" smtClean="0"/>
              <a:t>Divider Slide Arial 32 pt., Title Case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Text Placeholder 5"/>
          <p:cNvSpPr>
            <a:spLocks noGrp="1"/>
          </p:cNvSpPr>
          <p:nvPr>
            <p:ph type="body" sz="quarter" idx="12"/>
          </p:nvPr>
        </p:nvSpPr>
        <p:spPr>
          <a:xfrm>
            <a:off x="914400" y="4404361"/>
            <a:ext cx="8298180" cy="270843"/>
          </a:xfrm>
          <a:prstGeom prst="rect">
            <a:avLst/>
          </a:prstGeom>
        </p:spPr>
        <p:txBody>
          <a:bodyPr wrap="square">
            <a:spAutoFit/>
          </a:bodyPr>
          <a:lstStyle>
            <a:lvl1pPr>
              <a:spcBef>
                <a:spcPts val="72"/>
              </a:spcBef>
              <a:defRPr sz="1600" b="0" i="0" cap="all" baseline="0"/>
            </a:lvl1pPr>
            <a:lvl2pPr>
              <a:defRPr sz="1800" b="0" i="0" cap="all" baseline="0"/>
            </a:lvl2pPr>
            <a:lvl3pPr>
              <a:defRPr sz="1800" b="0" i="0" cap="all" baseline="0"/>
            </a:lvl3pPr>
            <a:lvl4pPr>
              <a:defRPr sz="1800" b="0" i="0" cap="all" baseline="0"/>
            </a:lvl4pPr>
            <a:lvl5pPr>
              <a:defRPr sz="1800" b="0" i="0" cap="all" baseline="0"/>
            </a:lvl5pPr>
          </a:lstStyle>
          <a:p>
            <a:pPr lvl="0"/>
            <a:r>
              <a:rPr lang="en-US" smtClean="0"/>
              <a:t>Click to edit Master text styles</a:t>
            </a:r>
          </a:p>
        </p:txBody>
      </p:sp>
      <p:sp>
        <p:nvSpPr>
          <p:cNvPr id="9" name="Slide Number Placeholder 3"/>
          <p:cNvSpPr>
            <a:spLocks noGrp="1"/>
          </p:cNvSpPr>
          <p:nvPr>
            <p:ph type="sldNum" sz="quarter" idx="4"/>
          </p:nvPr>
        </p:nvSpPr>
        <p:spPr>
          <a:xfrm>
            <a:off x="0" y="0"/>
            <a:ext cx="832104" cy="228600"/>
          </a:xfrm>
          <a:prstGeom prst="rect">
            <a:avLst/>
          </a:prstGeom>
        </p:spPr>
        <p:txBody>
          <a:bodyPr vert="horz" lIns="91440" tIns="45720" rIns="91440" bIns="45720" rtlCol="0" anchor="ctr"/>
          <a:lstStyle>
            <a:lvl1pPr algn="ctr">
              <a:defRPr sz="800" b="1">
                <a:solidFill>
                  <a:srgbClr val="000000"/>
                </a:solidFill>
              </a:defRPr>
            </a:lvl1pPr>
          </a:lstStyle>
          <a:p>
            <a:r>
              <a:rPr lang="en-US" dirty="0" smtClean="0"/>
              <a:t>Slide #</a:t>
            </a:r>
            <a:fld id="{B5A84162-BF9B-4E52-A7B3-D49CEE524444}" type="slidenum">
              <a:rPr lang="en-US" smtClean="0"/>
              <a:pPr/>
              <a:t>‹#›</a:t>
            </a:fld>
            <a:endParaRPr lang="en-US" dirty="0"/>
          </a:p>
        </p:txBody>
      </p:sp>
    </p:spTree>
    <p:extLst>
      <p:ext uri="{BB962C8B-B14F-4D97-AF65-F5344CB8AC3E}">
        <p14:creationId xmlns:p14="http://schemas.microsoft.com/office/powerpoint/2010/main" val="3860997046"/>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Logo Divider">
    <p:spTree>
      <p:nvGrpSpPr>
        <p:cNvPr id="1" name=""/>
        <p:cNvGrpSpPr/>
        <p:nvPr/>
      </p:nvGrpSpPr>
      <p:grpSpPr>
        <a:xfrm>
          <a:off x="0" y="0"/>
          <a:ext cx="0" cy="0"/>
          <a:chOff x="0" y="0"/>
          <a:chExt cx="0" cy="0"/>
        </a:xfrm>
      </p:grpSpPr>
      <p:sp>
        <p:nvSpPr>
          <p:cNvPr id="17" name="Rectangle 2"/>
          <p:cNvSpPr>
            <a:spLocks noChangeArrowheads="1"/>
          </p:cNvSpPr>
          <p:nvPr userDrawn="1"/>
        </p:nvSpPr>
        <p:spPr bwMode="gray">
          <a:xfrm>
            <a:off x="251460" y="518159"/>
            <a:ext cx="9555480" cy="6520815"/>
          </a:xfrm>
          <a:prstGeom prst="rect">
            <a:avLst/>
          </a:prstGeom>
          <a:solidFill>
            <a:srgbClr val="F5FAF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590" tIns="51296" rIns="102590" bIns="51296" anchor="ct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Title 1"/>
          <p:cNvSpPr>
            <a:spLocks noGrp="1"/>
          </p:cNvSpPr>
          <p:nvPr>
            <p:ph type="title" hasCustomPrompt="1"/>
          </p:nvPr>
        </p:nvSpPr>
        <p:spPr>
          <a:xfrm>
            <a:off x="914400" y="3912797"/>
            <a:ext cx="8298180" cy="443198"/>
          </a:xfrm>
        </p:spPr>
        <p:txBody>
          <a:bodyPr wrap="square" anchor="b" anchorCtr="0">
            <a:spAutoFit/>
          </a:bodyPr>
          <a:lstStyle>
            <a:lvl1pPr algn="l">
              <a:defRPr sz="3200" b="0" i="0" cap="none" baseline="0"/>
            </a:lvl1pPr>
          </a:lstStyle>
          <a:p>
            <a:r>
              <a:rPr lang="en-US" dirty="0" smtClean="0"/>
              <a:t>Divider Slide Arial 32 pt., Title Case</a:t>
            </a:r>
            <a:endParaRPr lang="en-US" dirty="0"/>
          </a:p>
        </p:txBody>
      </p:sp>
      <p:sp>
        <p:nvSpPr>
          <p:cNvPr id="16" name="Rectangle 9"/>
          <p:cNvSpPr>
            <a:spLocks noChangeArrowheads="1"/>
          </p:cNvSpPr>
          <p:nvPr userDrawn="1"/>
        </p:nvSpPr>
        <p:spPr bwMode="auto">
          <a:xfrm>
            <a:off x="251460" y="292608"/>
            <a:ext cx="9555480" cy="125942"/>
          </a:xfrm>
          <a:prstGeom prst="rect">
            <a:avLst/>
          </a:prstGeom>
          <a:solidFill>
            <a:srgbClr val="737D8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nchor="ctr"/>
          <a:lstStyle/>
          <a:p>
            <a:endParaRPr lang="en-US"/>
          </a:p>
        </p:txBody>
      </p:sp>
      <p:sp>
        <p:nvSpPr>
          <p:cNvPr id="12" name="Text Placeholder 5"/>
          <p:cNvSpPr>
            <a:spLocks noGrp="1"/>
          </p:cNvSpPr>
          <p:nvPr>
            <p:ph type="body" sz="quarter" idx="12"/>
          </p:nvPr>
        </p:nvSpPr>
        <p:spPr>
          <a:xfrm>
            <a:off x="914400" y="4404361"/>
            <a:ext cx="8298180" cy="270843"/>
          </a:xfrm>
          <a:prstGeom prst="rect">
            <a:avLst/>
          </a:prstGeom>
        </p:spPr>
        <p:txBody>
          <a:bodyPr>
            <a:spAutoFit/>
          </a:bodyPr>
          <a:lstStyle>
            <a:lvl1pPr>
              <a:spcBef>
                <a:spcPts val="72"/>
              </a:spcBef>
              <a:defRPr sz="1600" b="0" i="0" cap="all" baseline="0"/>
            </a:lvl1pPr>
            <a:lvl2pPr>
              <a:defRPr sz="1800" b="0" i="0" cap="all" baseline="0"/>
            </a:lvl2pPr>
            <a:lvl3pPr>
              <a:defRPr sz="1800" b="0" i="0" cap="all" baseline="0"/>
            </a:lvl3pPr>
            <a:lvl4pPr>
              <a:defRPr sz="1800" b="0" i="0" cap="all" baseline="0"/>
            </a:lvl4pPr>
            <a:lvl5pPr>
              <a:defRPr sz="1800" b="0" i="0" cap="all" baseline="0"/>
            </a:lvl5pPr>
          </a:lstStyle>
          <a:p>
            <a:pPr lvl="0"/>
            <a:r>
              <a:rPr lang="en-US" smtClean="0"/>
              <a:t>Click to edit Master text styles</a:t>
            </a:r>
          </a:p>
        </p:txBody>
      </p:sp>
      <p:sp>
        <p:nvSpPr>
          <p:cNvPr id="19" name="Line 6"/>
          <p:cNvSpPr>
            <a:spLocks noChangeShapeType="1"/>
          </p:cNvSpPr>
          <p:nvPr userDrawn="1"/>
        </p:nvSpPr>
        <p:spPr bwMode="auto">
          <a:xfrm>
            <a:off x="251460" y="7038974"/>
            <a:ext cx="9555480" cy="0"/>
          </a:xfrm>
          <a:prstGeom prst="line">
            <a:avLst/>
          </a:prstGeom>
          <a:noFill/>
          <a:ln w="12700">
            <a:solidFill>
              <a:srgbClr val="737D87"/>
            </a:solidFill>
            <a:round/>
            <a:headEnd/>
            <a:tailEnd/>
          </a:ln>
          <a:extLst>
            <a:ext uri="{909E8E84-426E-40DD-AFC4-6F175D3DCCD1}">
              <a14:hiddenFill xmlns:a14="http://schemas.microsoft.com/office/drawing/2010/main">
                <a:noFill/>
              </a14:hiddenFill>
            </a:ext>
          </a:extLst>
        </p:spPr>
        <p:txBody>
          <a:bodyPr lIns="101882" tIns="50941" rIns="101882" bIns="50941"/>
          <a:lstStyle/>
          <a:p>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0349" y="7196396"/>
            <a:ext cx="1463040" cy="244084"/>
          </a:xfrm>
          <a:prstGeom prst="rect">
            <a:avLst/>
          </a:prstGeom>
        </p:spPr>
      </p:pic>
      <p:sp>
        <p:nvSpPr>
          <p:cNvPr id="13" name="Slide Number Placeholder 3"/>
          <p:cNvSpPr txBox="1">
            <a:spLocks/>
          </p:cNvSpPr>
          <p:nvPr userDrawn="1"/>
        </p:nvSpPr>
        <p:spPr>
          <a:xfrm>
            <a:off x="0" y="0"/>
            <a:ext cx="832104" cy="228600"/>
          </a:xfrm>
          <a:prstGeom prst="rect">
            <a:avLst/>
          </a:prstGeom>
        </p:spPr>
        <p:txBody>
          <a:bodyPr vert="horz" lIns="91440" tIns="45720" rIns="91440" bIns="45720" rtlCol="0" anchor="ctr"/>
          <a:lstStyle>
            <a:defPPr>
              <a:defRPr lang="en-US"/>
            </a:defPPr>
            <a:lvl1pPr marL="0" algn="ctr" defTabSz="1018824" rtl="0" eaLnBrk="1" latinLnBrk="0" hangingPunct="1">
              <a:defRPr sz="800" b="1" kern="1200">
                <a:solidFill>
                  <a:srgbClr val="000000"/>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smtClean="0"/>
              <a:t>Slide #</a:t>
            </a:r>
            <a:fld id="{B5A84162-BF9B-4E52-A7B3-D49CEE524444}" type="slidenum">
              <a:rPr lang="en-US" smtClean="0"/>
              <a:pPr/>
              <a:t>‹#›</a:t>
            </a:fld>
            <a:endParaRPr lang="en-US" dirty="0"/>
          </a:p>
        </p:txBody>
      </p:sp>
    </p:spTree>
    <p:extLst>
      <p:ext uri="{BB962C8B-B14F-4D97-AF65-F5344CB8AC3E}">
        <p14:creationId xmlns:p14="http://schemas.microsoft.com/office/powerpoint/2010/main" val="3297563777"/>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Footer Placeholder 2"/>
          <p:cNvSpPr>
            <a:spLocks noGrp="1"/>
          </p:cNvSpPr>
          <p:nvPr>
            <p:ph type="ftr" sz="quarter" idx="10"/>
          </p:nvPr>
        </p:nvSpPr>
        <p:spPr/>
        <p:txBody>
          <a:bodyPr/>
          <a:lstStyle/>
          <a:p>
            <a:endParaRPr lang="en-US" dirty="0"/>
          </a:p>
        </p:txBody>
      </p:sp>
      <p:sp>
        <p:nvSpPr>
          <p:cNvPr id="12" name="Text Placeholder 11"/>
          <p:cNvSpPr>
            <a:spLocks noGrp="1"/>
          </p:cNvSpPr>
          <p:nvPr>
            <p:ph type="body" sz="quarter" idx="11"/>
          </p:nvPr>
        </p:nvSpPr>
        <p:spPr>
          <a:xfrm>
            <a:off x="503238" y="1830388"/>
            <a:ext cx="9051925" cy="4983162"/>
          </a:xfrm>
        </p:spPr>
        <p:txBody>
          <a:bodyPr/>
          <a:lstStyle>
            <a:lvl1pPr marL="228600" indent="-228600">
              <a:buClr>
                <a:schemeClr val="tx1"/>
              </a:buClr>
              <a:buSzPct val="100000"/>
              <a:buFont typeface="+mj-lt"/>
              <a:buAutoNum type="arabicPeriod"/>
              <a:defRPr/>
            </a:lvl1pPr>
            <a:lvl2pPr marL="457200" indent="-228600">
              <a:buClr>
                <a:schemeClr val="tx1"/>
              </a:buClr>
              <a:buSzPct val="100000"/>
              <a:buFont typeface="+mj-lt"/>
              <a:buAutoNum type="alphaLcPeriod"/>
              <a:defRPr/>
            </a:lvl2pPr>
            <a:lvl3pPr marL="566928" indent="-228600">
              <a:buClr>
                <a:schemeClr val="tx1"/>
              </a:buClr>
              <a:buSzPct val="100000"/>
              <a:buFont typeface="+mj-lt"/>
              <a:buAutoNum type="romanLcPeriod"/>
              <a:defRPr/>
            </a:lvl3pPr>
            <a:lvl4pPr marL="914400" indent="-228600">
              <a:buClr>
                <a:schemeClr val="tx1"/>
              </a:buClr>
              <a:buSzPct val="100000"/>
              <a:buFont typeface="+mj-lt"/>
              <a:buAutoNum type="alphaUcPeriod"/>
              <a:defRPr/>
            </a:lvl4pPr>
            <a:lvl5pPr marL="1261872" indent="-228600">
              <a:buClr>
                <a:schemeClr val="tx1"/>
              </a:buClr>
              <a:buSzPct val="100000"/>
              <a:buFont typeface="+mj-lt"/>
              <a:buAutoNum type="arabicParenR"/>
              <a:defRPr/>
            </a:lvl5pPr>
            <a:lvl6pPr marL="1371600" indent="-222250">
              <a:buFont typeface="+mj-lt"/>
              <a:buAutoNum type="alphaLcParenR"/>
              <a:tabLst/>
              <a:defRPr/>
            </a:lvl6pPr>
            <a:lvl7pPr marL="1606550" indent="-234950">
              <a:buFont typeface="+mj-lt"/>
              <a:buAutoNum type="romanUcPeriod"/>
              <a:defRPr/>
            </a:lvl7pPr>
            <a:lvl8pPr marL="1828800" indent="-222250">
              <a:buFont typeface="+mj-lt"/>
              <a:buAutoNum type="arabicPeriod"/>
              <a:defRPr/>
            </a:lvl8pPr>
            <a:lvl9pPr marL="2063750" indent="-234950">
              <a:buFont typeface="+mj-lt"/>
              <a:buAutoNum type="alphaUcPeriod"/>
              <a:tabLs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3"/>
          <p:cNvSpPr txBox="1">
            <a:spLocks/>
          </p:cNvSpPr>
          <p:nvPr userDrawn="1"/>
        </p:nvSpPr>
        <p:spPr>
          <a:xfrm>
            <a:off x="0" y="0"/>
            <a:ext cx="832104" cy="228600"/>
          </a:xfrm>
          <a:prstGeom prst="rect">
            <a:avLst/>
          </a:prstGeom>
        </p:spPr>
        <p:txBody>
          <a:bodyPr vert="horz" lIns="91440" tIns="45720" rIns="91440" bIns="45720" rtlCol="0" anchor="ctr"/>
          <a:lstStyle>
            <a:defPPr>
              <a:defRPr lang="en-US"/>
            </a:defPPr>
            <a:lvl1pPr marL="0" algn="ctr" defTabSz="1018824" rtl="0" eaLnBrk="1" latinLnBrk="0" hangingPunct="1">
              <a:defRPr sz="800" b="1" kern="1200">
                <a:solidFill>
                  <a:srgbClr val="000000"/>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smtClean="0"/>
              <a:t>Slide #</a:t>
            </a:r>
            <a:fld id="{B5A84162-BF9B-4E52-A7B3-D49CEE524444}" type="slidenum">
              <a:rPr lang="en-US" smtClean="0"/>
              <a:pPr/>
              <a:t>‹#›</a:t>
            </a:fld>
            <a:endParaRPr lang="en-US" dirty="0"/>
          </a:p>
        </p:txBody>
      </p:sp>
    </p:spTree>
    <p:extLst>
      <p:ext uri="{BB962C8B-B14F-4D97-AF65-F5344CB8AC3E}">
        <p14:creationId xmlns:p14="http://schemas.microsoft.com/office/powerpoint/2010/main" val="1107441893"/>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allout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Footer Placeholder 2"/>
          <p:cNvSpPr>
            <a:spLocks noGrp="1"/>
          </p:cNvSpPr>
          <p:nvPr>
            <p:ph type="ftr" sz="quarter" idx="10"/>
          </p:nvPr>
        </p:nvSpPr>
        <p:spPr/>
        <p:txBody>
          <a:bodyPr/>
          <a:lstStyle/>
          <a:p>
            <a:endParaRPr lang="en-US" dirty="0"/>
          </a:p>
        </p:txBody>
      </p:sp>
      <p:sp>
        <p:nvSpPr>
          <p:cNvPr id="9" name="Text Placeholder 11"/>
          <p:cNvSpPr>
            <a:spLocks noGrp="1"/>
          </p:cNvSpPr>
          <p:nvPr>
            <p:ph type="body" sz="quarter" idx="14" hasCustomPrompt="1"/>
          </p:nvPr>
        </p:nvSpPr>
        <p:spPr>
          <a:xfrm>
            <a:off x="503238" y="1828800"/>
            <a:ext cx="2560320" cy="2410916"/>
          </a:xfrm>
          <a:prstGeom prst="rect">
            <a:avLst/>
          </a:prstGeom>
        </p:spPr>
        <p:txBody>
          <a:bodyPr lIns="0" tIns="0" rIns="0" bIns="0">
            <a:spAutoFit/>
          </a:bodyPr>
          <a:lstStyle>
            <a:lvl1pPr indent="-173736">
              <a:lnSpc>
                <a:spcPct val="100000"/>
              </a:lnSpc>
              <a:spcBef>
                <a:spcPts val="360"/>
              </a:spcBef>
              <a:defRPr sz="1000" b="1">
                <a:solidFill>
                  <a:schemeClr val="accent1"/>
                </a:solidFill>
              </a:defRPr>
            </a:lvl1pPr>
            <a:lvl2pPr marL="173736" indent="-173736">
              <a:lnSpc>
                <a:spcPct val="100000"/>
              </a:lnSpc>
              <a:spcBef>
                <a:spcPts val="360"/>
              </a:spcBef>
              <a:buClr>
                <a:schemeClr val="accent2"/>
              </a:buClr>
              <a:buSzPct val="110000"/>
              <a:buFont typeface="Wingdings" pitchFamily="2" charset="2"/>
              <a:buChar char="§"/>
              <a:defRPr sz="1000" b="1">
                <a:solidFill>
                  <a:schemeClr val="accent1"/>
                </a:solidFill>
              </a:defRPr>
            </a:lvl2pPr>
            <a:lvl3pPr marL="347472" indent="-173736">
              <a:lnSpc>
                <a:spcPct val="100000"/>
              </a:lnSpc>
              <a:spcBef>
                <a:spcPts val="360"/>
              </a:spcBef>
              <a:buClr>
                <a:srgbClr val="737D87"/>
              </a:buClr>
              <a:buSzPct val="110000"/>
              <a:defRPr sz="1000" b="1">
                <a:solidFill>
                  <a:schemeClr val="accent1"/>
                </a:solidFill>
              </a:defRPr>
            </a:lvl3pPr>
            <a:lvl4pPr marL="522288" indent="-173736">
              <a:lnSpc>
                <a:spcPct val="100000"/>
              </a:lnSpc>
              <a:spcBef>
                <a:spcPts val="360"/>
              </a:spcBef>
              <a:buClr>
                <a:srgbClr val="737D87"/>
              </a:buClr>
              <a:buSzPct val="110000"/>
              <a:defRPr sz="1000" b="1">
                <a:solidFill>
                  <a:schemeClr val="accent1"/>
                </a:solidFill>
              </a:defRPr>
            </a:lvl4pPr>
            <a:lvl5pPr marL="735013" indent="-173736">
              <a:lnSpc>
                <a:spcPct val="100000"/>
              </a:lnSpc>
              <a:spcBef>
                <a:spcPts val="360"/>
              </a:spcBef>
              <a:buClr>
                <a:srgbClr val="737D87"/>
              </a:buClr>
              <a:buSzPct val="110000"/>
              <a:defRPr sz="1000" b="1">
                <a:solidFill>
                  <a:schemeClr val="accent1"/>
                </a:solidFill>
              </a:defRPr>
            </a:lvl5pPr>
            <a:lvl6pPr marL="919163" indent="-173736">
              <a:lnSpc>
                <a:spcPct val="100000"/>
              </a:lnSpc>
              <a:spcBef>
                <a:spcPts val="360"/>
              </a:spcBef>
              <a:buClr>
                <a:srgbClr val="737D87"/>
              </a:buClr>
              <a:buSzPct val="110000"/>
              <a:defRPr sz="1000" b="1">
                <a:solidFill>
                  <a:schemeClr val="accent1"/>
                </a:solidFill>
              </a:defRPr>
            </a:lvl6pPr>
            <a:lvl7pPr marL="1090613" indent="-173736">
              <a:lnSpc>
                <a:spcPct val="100000"/>
              </a:lnSpc>
              <a:buClr>
                <a:srgbClr val="737D87"/>
              </a:buClr>
              <a:buSzPct val="110000"/>
              <a:defRPr b="1" baseline="0">
                <a:solidFill>
                  <a:schemeClr val="accent1"/>
                </a:solidFill>
              </a:defRPr>
            </a:lvl7pPr>
            <a:lvl8pPr marL="1255713" indent="-173736">
              <a:lnSpc>
                <a:spcPct val="100000"/>
              </a:lnSpc>
              <a:buClr>
                <a:srgbClr val="737D87"/>
              </a:buClr>
              <a:buSzPct val="110000"/>
              <a:defRPr b="1">
                <a:solidFill>
                  <a:schemeClr val="accent1"/>
                </a:solidFill>
              </a:defRPr>
            </a:lvl8pPr>
            <a:lvl9pPr marL="1428750" indent="-173736">
              <a:lnSpc>
                <a:spcPct val="100000"/>
              </a:lnSpc>
              <a:spcBef>
                <a:spcPts val="360"/>
              </a:spcBef>
              <a:buClr>
                <a:srgbClr val="737D87"/>
              </a:buClr>
              <a:buSzPct val="110000"/>
              <a:defRPr sz="1000" b="1" baseline="0">
                <a:solidFill>
                  <a:schemeClr val="accent1"/>
                </a:solidFill>
              </a:defRPr>
            </a:lvl9pPr>
          </a:lstStyle>
          <a:p>
            <a:pPr lvl="0"/>
            <a:r>
              <a:rPr lang="en-US" dirty="0" smtClean="0"/>
              <a:t>Arial 10 pt., bold </a:t>
            </a:r>
            <a:r>
              <a:rPr lang="en-US" dirty="0" err="1" smtClean="0"/>
              <a:t>Lorem</a:t>
            </a:r>
            <a:r>
              <a:rPr lang="en-US" dirty="0" smtClean="0"/>
              <a:t> </a:t>
            </a:r>
            <a:r>
              <a:rPr lang="en-US" dirty="0" err="1" smtClean="0"/>
              <a:t>ipsum</a:t>
            </a:r>
            <a:r>
              <a:rPr lang="en-US" dirty="0" smtClean="0"/>
              <a:t>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Donec</a:t>
            </a:r>
            <a:r>
              <a:rPr lang="en-US" dirty="0" smtClean="0"/>
              <a:t> </a:t>
            </a:r>
            <a:r>
              <a:rPr lang="en-US" dirty="0" err="1" smtClean="0"/>
              <a:t>quis</a:t>
            </a:r>
            <a:r>
              <a:rPr lang="en-US" dirty="0" smtClean="0"/>
              <a:t> </a:t>
            </a:r>
            <a:r>
              <a:rPr lang="en-US" dirty="0" err="1" smtClean="0"/>
              <a:t>facilisis</a:t>
            </a:r>
            <a:r>
              <a:rPr lang="en-US" dirty="0" smtClean="0"/>
              <a:t> </a:t>
            </a:r>
            <a:r>
              <a:rPr lang="en-US" dirty="0" err="1" smtClean="0"/>
              <a:t>risus</a:t>
            </a:r>
            <a:r>
              <a:rPr lang="en-US" dirty="0" smtClean="0"/>
              <a:t>. </a:t>
            </a:r>
            <a:r>
              <a:rPr lang="en-US" dirty="0" err="1" smtClean="0"/>
              <a:t>Vivamus</a:t>
            </a:r>
            <a:r>
              <a:rPr lang="en-US" dirty="0" smtClean="0"/>
              <a:t> </a:t>
            </a:r>
            <a:r>
              <a:rPr lang="en-US" dirty="0" err="1" smtClean="0"/>
              <a:t>lorem</a:t>
            </a:r>
            <a:r>
              <a:rPr lang="en-US" dirty="0" smtClean="0"/>
              <a:t> </a:t>
            </a:r>
            <a:r>
              <a:rPr lang="en-US" dirty="0" err="1" smtClean="0"/>
              <a:t>nulla</a:t>
            </a:r>
            <a:r>
              <a:rPr lang="en-US" dirty="0" smtClean="0"/>
              <a:t>, </a:t>
            </a:r>
            <a:r>
              <a:rPr lang="en-US" dirty="0" err="1" smtClean="0"/>
              <a:t>imperdiet</a:t>
            </a:r>
            <a:r>
              <a:rPr lang="en-US" dirty="0" smtClean="0"/>
              <a:t> non </a:t>
            </a:r>
            <a:r>
              <a:rPr lang="en-US" dirty="0" err="1" smtClean="0"/>
              <a:t>dignissim</a:t>
            </a:r>
            <a:r>
              <a:rPr lang="en-US" dirty="0" smtClean="0"/>
              <a:t> et, </a:t>
            </a:r>
            <a:r>
              <a:rPr lang="en-US" dirty="0" err="1" smtClean="0"/>
              <a:t>venenatis</a:t>
            </a:r>
            <a:r>
              <a:rPr lang="en-US" dirty="0" smtClean="0"/>
              <a:t> id </a:t>
            </a:r>
            <a:r>
              <a:rPr lang="en-US" dirty="0" err="1" smtClean="0"/>
              <a:t>lorem</a:t>
            </a:r>
            <a:r>
              <a:rPr lang="en-US" dirty="0" smtClean="0"/>
              <a:t>.</a:t>
            </a:r>
          </a:p>
          <a:p>
            <a:pPr lvl="1"/>
            <a:r>
              <a:rPr lang="en-US" dirty="0" smtClean="0"/>
              <a:t>Second Bullet</a:t>
            </a:r>
          </a:p>
          <a:p>
            <a:pPr lvl="2"/>
            <a:r>
              <a:rPr lang="en-US" dirty="0" smtClean="0"/>
              <a:t>Third Bullet</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p:txBody>
      </p:sp>
      <p:sp>
        <p:nvSpPr>
          <p:cNvPr id="10" name="Text Placeholder 9"/>
          <p:cNvSpPr>
            <a:spLocks noGrp="1"/>
          </p:cNvSpPr>
          <p:nvPr>
            <p:ph type="body" sz="quarter" idx="15"/>
          </p:nvPr>
        </p:nvSpPr>
        <p:spPr>
          <a:xfrm>
            <a:off x="3245803" y="1830388"/>
            <a:ext cx="6309360" cy="4983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3"/>
          <p:cNvSpPr txBox="1">
            <a:spLocks/>
          </p:cNvSpPr>
          <p:nvPr userDrawn="1"/>
        </p:nvSpPr>
        <p:spPr>
          <a:xfrm>
            <a:off x="0" y="0"/>
            <a:ext cx="832104" cy="228600"/>
          </a:xfrm>
          <a:prstGeom prst="rect">
            <a:avLst/>
          </a:prstGeom>
        </p:spPr>
        <p:txBody>
          <a:bodyPr vert="horz" lIns="91440" tIns="45720" rIns="91440" bIns="45720" rtlCol="0" anchor="ctr"/>
          <a:lstStyle>
            <a:defPPr>
              <a:defRPr lang="en-US"/>
            </a:defPPr>
            <a:lvl1pPr marL="0" algn="ctr" defTabSz="1018824" rtl="0" eaLnBrk="1" latinLnBrk="0" hangingPunct="1">
              <a:defRPr sz="800" b="1" kern="1200">
                <a:solidFill>
                  <a:srgbClr val="000000"/>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smtClean="0"/>
              <a:t>Slide #</a:t>
            </a:r>
            <a:fld id="{B5A84162-BF9B-4E52-A7B3-D49CEE524444}" type="slidenum">
              <a:rPr lang="en-US" smtClean="0"/>
              <a:pPr/>
              <a:t>‹#›</a:t>
            </a:fld>
            <a:endParaRPr lang="en-US" dirty="0"/>
          </a:p>
        </p:txBody>
      </p:sp>
    </p:spTree>
    <p:extLst>
      <p:ext uri="{BB962C8B-B14F-4D97-AF65-F5344CB8AC3E}">
        <p14:creationId xmlns:p14="http://schemas.microsoft.com/office/powerpoint/2010/main" val="1500916227"/>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allout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Footer Placeholder 2"/>
          <p:cNvSpPr>
            <a:spLocks noGrp="1"/>
          </p:cNvSpPr>
          <p:nvPr>
            <p:ph type="ftr" sz="quarter" idx="10"/>
          </p:nvPr>
        </p:nvSpPr>
        <p:spPr/>
        <p:txBody>
          <a:bodyPr/>
          <a:lstStyle/>
          <a:p>
            <a:endParaRPr lang="en-US" dirty="0"/>
          </a:p>
        </p:txBody>
      </p:sp>
      <p:sp>
        <p:nvSpPr>
          <p:cNvPr id="8" name="Text Placeholder 11"/>
          <p:cNvSpPr>
            <a:spLocks noGrp="1"/>
          </p:cNvSpPr>
          <p:nvPr>
            <p:ph type="body" sz="quarter" idx="14" hasCustomPrompt="1"/>
          </p:nvPr>
        </p:nvSpPr>
        <p:spPr>
          <a:xfrm>
            <a:off x="503238" y="1828800"/>
            <a:ext cx="2560320" cy="2410916"/>
          </a:xfrm>
          <a:prstGeom prst="rect">
            <a:avLst/>
          </a:prstGeom>
        </p:spPr>
        <p:txBody>
          <a:bodyPr lIns="0" tIns="0" rIns="0" bIns="0">
            <a:spAutoFit/>
          </a:bodyPr>
          <a:lstStyle>
            <a:lvl1pPr indent="-173736">
              <a:lnSpc>
                <a:spcPct val="100000"/>
              </a:lnSpc>
              <a:spcBef>
                <a:spcPts val="360"/>
              </a:spcBef>
              <a:defRPr sz="1000" b="1">
                <a:solidFill>
                  <a:schemeClr val="accent1"/>
                </a:solidFill>
              </a:defRPr>
            </a:lvl1pPr>
            <a:lvl2pPr marL="173736" indent="-173736">
              <a:lnSpc>
                <a:spcPct val="100000"/>
              </a:lnSpc>
              <a:spcBef>
                <a:spcPts val="360"/>
              </a:spcBef>
              <a:buClr>
                <a:schemeClr val="accent2"/>
              </a:buClr>
              <a:buSzPct val="110000"/>
              <a:buFont typeface="Wingdings" pitchFamily="2" charset="2"/>
              <a:buChar char="§"/>
              <a:defRPr sz="1000" b="1">
                <a:solidFill>
                  <a:schemeClr val="accent1"/>
                </a:solidFill>
              </a:defRPr>
            </a:lvl2pPr>
            <a:lvl3pPr marL="347472" indent="-173736">
              <a:lnSpc>
                <a:spcPct val="100000"/>
              </a:lnSpc>
              <a:spcBef>
                <a:spcPts val="360"/>
              </a:spcBef>
              <a:buClr>
                <a:srgbClr val="737D87"/>
              </a:buClr>
              <a:buSzPct val="110000"/>
              <a:defRPr sz="1000" b="1">
                <a:solidFill>
                  <a:schemeClr val="accent1"/>
                </a:solidFill>
              </a:defRPr>
            </a:lvl3pPr>
            <a:lvl4pPr marL="522288" indent="-173038">
              <a:lnSpc>
                <a:spcPct val="100000"/>
              </a:lnSpc>
              <a:spcBef>
                <a:spcPts val="360"/>
              </a:spcBef>
              <a:buClr>
                <a:srgbClr val="737D87"/>
              </a:buClr>
              <a:buSzPct val="110000"/>
              <a:defRPr sz="1000" b="1">
                <a:solidFill>
                  <a:schemeClr val="accent1"/>
                </a:solidFill>
              </a:defRPr>
            </a:lvl4pPr>
            <a:lvl5pPr marL="735013" indent="-173038">
              <a:lnSpc>
                <a:spcPct val="100000"/>
              </a:lnSpc>
              <a:spcBef>
                <a:spcPts val="360"/>
              </a:spcBef>
              <a:buClr>
                <a:srgbClr val="737D87"/>
              </a:buClr>
              <a:buSzPct val="110000"/>
              <a:defRPr sz="1000" b="1">
                <a:solidFill>
                  <a:schemeClr val="accent1"/>
                </a:solidFill>
              </a:defRPr>
            </a:lvl5pPr>
            <a:lvl6pPr marL="919163" indent="-173038">
              <a:lnSpc>
                <a:spcPct val="100000"/>
              </a:lnSpc>
              <a:spcBef>
                <a:spcPts val="360"/>
              </a:spcBef>
              <a:buClr>
                <a:srgbClr val="737D87"/>
              </a:buClr>
              <a:buSzPct val="110000"/>
              <a:defRPr sz="1000" b="1">
                <a:solidFill>
                  <a:schemeClr val="accent1"/>
                </a:solidFill>
              </a:defRPr>
            </a:lvl6pPr>
            <a:lvl7pPr marL="1090613" indent="-173736">
              <a:lnSpc>
                <a:spcPct val="100000"/>
              </a:lnSpc>
              <a:buClr>
                <a:srgbClr val="737D87"/>
              </a:buClr>
              <a:buSzPct val="110000"/>
              <a:defRPr b="1" baseline="0">
                <a:solidFill>
                  <a:schemeClr val="accent1"/>
                </a:solidFill>
              </a:defRPr>
            </a:lvl7pPr>
            <a:lvl8pPr marL="1255713" indent="-173736">
              <a:lnSpc>
                <a:spcPct val="100000"/>
              </a:lnSpc>
              <a:buClr>
                <a:srgbClr val="737D87"/>
              </a:buClr>
              <a:buSzPct val="110000"/>
              <a:defRPr b="1">
                <a:solidFill>
                  <a:schemeClr val="accent1"/>
                </a:solidFill>
              </a:defRPr>
            </a:lvl8pPr>
            <a:lvl9pPr marL="1428750" indent="-173736">
              <a:lnSpc>
                <a:spcPct val="100000"/>
              </a:lnSpc>
              <a:spcBef>
                <a:spcPts val="360"/>
              </a:spcBef>
              <a:buClr>
                <a:srgbClr val="737D87"/>
              </a:buClr>
              <a:buSzPct val="110000"/>
              <a:defRPr sz="1000" b="1" baseline="0">
                <a:solidFill>
                  <a:schemeClr val="accent1"/>
                </a:solidFill>
              </a:defRPr>
            </a:lvl9pPr>
          </a:lstStyle>
          <a:p>
            <a:pPr lvl="0"/>
            <a:r>
              <a:rPr lang="en-US" dirty="0" smtClean="0"/>
              <a:t>Arial 10 pt., bold </a:t>
            </a:r>
            <a:r>
              <a:rPr lang="en-US" dirty="0" err="1" smtClean="0"/>
              <a:t>Lorem</a:t>
            </a:r>
            <a:r>
              <a:rPr lang="en-US" dirty="0" smtClean="0"/>
              <a:t> </a:t>
            </a:r>
            <a:r>
              <a:rPr lang="en-US" dirty="0" err="1" smtClean="0"/>
              <a:t>ipsum</a:t>
            </a:r>
            <a:r>
              <a:rPr lang="en-US" dirty="0" smtClean="0"/>
              <a:t>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Donec</a:t>
            </a:r>
            <a:r>
              <a:rPr lang="en-US" dirty="0" smtClean="0"/>
              <a:t> </a:t>
            </a:r>
            <a:r>
              <a:rPr lang="en-US" dirty="0" err="1" smtClean="0"/>
              <a:t>quis</a:t>
            </a:r>
            <a:r>
              <a:rPr lang="en-US" dirty="0" smtClean="0"/>
              <a:t> </a:t>
            </a:r>
            <a:r>
              <a:rPr lang="en-US" dirty="0" err="1" smtClean="0"/>
              <a:t>facilisis</a:t>
            </a:r>
            <a:r>
              <a:rPr lang="en-US" dirty="0" smtClean="0"/>
              <a:t> </a:t>
            </a:r>
            <a:r>
              <a:rPr lang="en-US" dirty="0" err="1" smtClean="0"/>
              <a:t>risus</a:t>
            </a:r>
            <a:r>
              <a:rPr lang="en-US" dirty="0" smtClean="0"/>
              <a:t>. </a:t>
            </a:r>
            <a:r>
              <a:rPr lang="en-US" dirty="0" err="1" smtClean="0"/>
              <a:t>Vivamus</a:t>
            </a:r>
            <a:r>
              <a:rPr lang="en-US" dirty="0" smtClean="0"/>
              <a:t> </a:t>
            </a:r>
            <a:r>
              <a:rPr lang="en-US" dirty="0" err="1" smtClean="0"/>
              <a:t>lorem</a:t>
            </a:r>
            <a:r>
              <a:rPr lang="en-US" dirty="0" smtClean="0"/>
              <a:t> </a:t>
            </a:r>
            <a:r>
              <a:rPr lang="en-US" dirty="0" err="1" smtClean="0"/>
              <a:t>nulla</a:t>
            </a:r>
            <a:r>
              <a:rPr lang="en-US" dirty="0" smtClean="0"/>
              <a:t>, </a:t>
            </a:r>
            <a:r>
              <a:rPr lang="en-US" dirty="0" err="1" smtClean="0"/>
              <a:t>imperdiet</a:t>
            </a:r>
            <a:r>
              <a:rPr lang="en-US" dirty="0" smtClean="0"/>
              <a:t> non </a:t>
            </a:r>
            <a:r>
              <a:rPr lang="en-US" dirty="0" err="1" smtClean="0"/>
              <a:t>dignissim</a:t>
            </a:r>
            <a:r>
              <a:rPr lang="en-US" dirty="0" smtClean="0"/>
              <a:t> et, </a:t>
            </a:r>
            <a:r>
              <a:rPr lang="en-US" dirty="0" err="1" smtClean="0"/>
              <a:t>venenatis</a:t>
            </a:r>
            <a:r>
              <a:rPr lang="en-US" dirty="0" smtClean="0"/>
              <a:t> id </a:t>
            </a:r>
            <a:r>
              <a:rPr lang="en-US" dirty="0" err="1" smtClean="0"/>
              <a:t>lorem</a:t>
            </a:r>
            <a:r>
              <a:rPr lang="en-US" dirty="0" smtClean="0"/>
              <a:t>.</a:t>
            </a:r>
          </a:p>
          <a:p>
            <a:pPr lvl="1"/>
            <a:r>
              <a:rPr lang="en-US" dirty="0" smtClean="0"/>
              <a:t>Second Bullet</a:t>
            </a:r>
          </a:p>
          <a:p>
            <a:pPr lvl="2"/>
            <a:r>
              <a:rPr lang="en-US" dirty="0" smtClean="0"/>
              <a:t>Third Bullet</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p:txBody>
      </p:sp>
      <p:sp>
        <p:nvSpPr>
          <p:cNvPr id="6" name="Content Placeholder 5"/>
          <p:cNvSpPr>
            <a:spLocks noGrp="1"/>
          </p:cNvSpPr>
          <p:nvPr>
            <p:ph sz="quarter" idx="15"/>
          </p:nvPr>
        </p:nvSpPr>
        <p:spPr>
          <a:xfrm>
            <a:off x="3245803" y="1830388"/>
            <a:ext cx="6309360" cy="4983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3"/>
          <p:cNvSpPr txBox="1">
            <a:spLocks/>
          </p:cNvSpPr>
          <p:nvPr userDrawn="1"/>
        </p:nvSpPr>
        <p:spPr>
          <a:xfrm>
            <a:off x="0" y="0"/>
            <a:ext cx="832104" cy="228600"/>
          </a:xfrm>
          <a:prstGeom prst="rect">
            <a:avLst/>
          </a:prstGeom>
        </p:spPr>
        <p:txBody>
          <a:bodyPr vert="horz" lIns="91440" tIns="45720" rIns="91440" bIns="45720" rtlCol="0" anchor="ctr"/>
          <a:lstStyle>
            <a:defPPr>
              <a:defRPr lang="en-US"/>
            </a:defPPr>
            <a:lvl1pPr marL="0" algn="ctr" defTabSz="1018824" rtl="0" eaLnBrk="1" latinLnBrk="0" hangingPunct="1">
              <a:defRPr sz="800" b="1" kern="1200">
                <a:solidFill>
                  <a:srgbClr val="000000"/>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smtClean="0"/>
              <a:t>Slide #</a:t>
            </a:r>
            <a:fld id="{B5A84162-BF9B-4E52-A7B3-D49CEE524444}" type="slidenum">
              <a:rPr lang="en-US" smtClean="0"/>
              <a:pPr/>
              <a:t>‹#›</a:t>
            </a:fld>
            <a:endParaRPr lang="en-US" dirty="0"/>
          </a:p>
        </p:txBody>
      </p:sp>
    </p:spTree>
    <p:extLst>
      <p:ext uri="{BB962C8B-B14F-4D97-AF65-F5344CB8AC3E}">
        <p14:creationId xmlns:p14="http://schemas.microsoft.com/office/powerpoint/2010/main" val="2730617374"/>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allout and text with one bullet list">
    <p:spTree>
      <p:nvGrpSpPr>
        <p:cNvPr id="1" name=""/>
        <p:cNvGrpSpPr/>
        <p:nvPr/>
      </p:nvGrpSpPr>
      <p:grpSpPr>
        <a:xfrm>
          <a:off x="0" y="0"/>
          <a:ext cx="0" cy="0"/>
          <a:chOff x="0" y="0"/>
          <a:chExt cx="0" cy="0"/>
        </a:xfrm>
      </p:grpSpPr>
      <p:sp>
        <p:nvSpPr>
          <p:cNvPr id="7" name="Text Placeholder 6"/>
          <p:cNvSpPr>
            <a:spLocks noGrp="1"/>
          </p:cNvSpPr>
          <p:nvPr>
            <p:ph type="body" sz="quarter" idx="16"/>
          </p:nvPr>
        </p:nvSpPr>
        <p:spPr>
          <a:xfrm>
            <a:off x="3245803" y="1830388"/>
            <a:ext cx="6309360" cy="4983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Footer Placeholder 2"/>
          <p:cNvSpPr>
            <a:spLocks noGrp="1"/>
          </p:cNvSpPr>
          <p:nvPr>
            <p:ph type="ftr" sz="quarter" idx="10"/>
          </p:nvPr>
        </p:nvSpPr>
        <p:spPr/>
        <p:txBody>
          <a:bodyPr/>
          <a:lstStyle/>
          <a:p>
            <a:endParaRPr lang="en-US" dirty="0"/>
          </a:p>
        </p:txBody>
      </p:sp>
      <p:sp>
        <p:nvSpPr>
          <p:cNvPr id="10" name="Text Placeholder 11"/>
          <p:cNvSpPr>
            <a:spLocks noGrp="1"/>
          </p:cNvSpPr>
          <p:nvPr>
            <p:ph type="body" sz="quarter" idx="15" hasCustomPrompt="1"/>
          </p:nvPr>
        </p:nvSpPr>
        <p:spPr>
          <a:xfrm>
            <a:off x="503238" y="1828800"/>
            <a:ext cx="2560320" cy="2410916"/>
          </a:xfrm>
          <a:prstGeom prst="rect">
            <a:avLst/>
          </a:prstGeom>
        </p:spPr>
        <p:txBody>
          <a:bodyPr lIns="0" tIns="0" rIns="0" bIns="0">
            <a:spAutoFit/>
          </a:bodyPr>
          <a:lstStyle>
            <a:lvl1pPr indent="-173736">
              <a:lnSpc>
                <a:spcPct val="100000"/>
              </a:lnSpc>
              <a:spcBef>
                <a:spcPts val="360"/>
              </a:spcBef>
              <a:defRPr sz="1000" b="1">
                <a:solidFill>
                  <a:schemeClr val="accent1"/>
                </a:solidFill>
              </a:defRPr>
            </a:lvl1pPr>
            <a:lvl2pPr marL="173736" indent="-173736">
              <a:lnSpc>
                <a:spcPct val="100000"/>
              </a:lnSpc>
              <a:spcBef>
                <a:spcPts val="360"/>
              </a:spcBef>
              <a:buClr>
                <a:schemeClr val="accent2"/>
              </a:buClr>
              <a:buSzPct val="110000"/>
              <a:buFont typeface="Wingdings" pitchFamily="2" charset="2"/>
              <a:buChar char="§"/>
              <a:defRPr sz="1000" b="1">
                <a:solidFill>
                  <a:schemeClr val="accent1"/>
                </a:solidFill>
              </a:defRPr>
            </a:lvl2pPr>
            <a:lvl3pPr marL="347472" indent="-173736">
              <a:lnSpc>
                <a:spcPct val="100000"/>
              </a:lnSpc>
              <a:spcBef>
                <a:spcPts val="360"/>
              </a:spcBef>
              <a:buClr>
                <a:srgbClr val="737D87"/>
              </a:buClr>
              <a:buSzPct val="110000"/>
              <a:defRPr sz="1000" b="1">
                <a:solidFill>
                  <a:schemeClr val="accent1"/>
                </a:solidFill>
              </a:defRPr>
            </a:lvl3pPr>
            <a:lvl4pPr marL="522288" indent="-173038">
              <a:lnSpc>
                <a:spcPct val="100000"/>
              </a:lnSpc>
              <a:spcBef>
                <a:spcPts val="360"/>
              </a:spcBef>
              <a:buClr>
                <a:srgbClr val="737D87"/>
              </a:buClr>
              <a:buSzPct val="110000"/>
              <a:defRPr sz="1000" b="1">
                <a:solidFill>
                  <a:schemeClr val="accent1"/>
                </a:solidFill>
              </a:defRPr>
            </a:lvl4pPr>
            <a:lvl5pPr marL="735013" indent="-173038">
              <a:lnSpc>
                <a:spcPct val="100000"/>
              </a:lnSpc>
              <a:spcBef>
                <a:spcPts val="360"/>
              </a:spcBef>
              <a:buClr>
                <a:srgbClr val="737D87"/>
              </a:buClr>
              <a:buSzPct val="110000"/>
              <a:defRPr sz="1000" b="1">
                <a:solidFill>
                  <a:schemeClr val="accent1"/>
                </a:solidFill>
              </a:defRPr>
            </a:lvl5pPr>
            <a:lvl6pPr marL="919163" indent="-173736">
              <a:lnSpc>
                <a:spcPct val="100000"/>
              </a:lnSpc>
              <a:spcBef>
                <a:spcPts val="360"/>
              </a:spcBef>
              <a:buClr>
                <a:srgbClr val="737D87"/>
              </a:buClr>
              <a:buSzPct val="110000"/>
              <a:defRPr sz="1000" b="1">
                <a:solidFill>
                  <a:schemeClr val="accent1"/>
                </a:solidFill>
              </a:defRPr>
            </a:lvl6pPr>
            <a:lvl7pPr marL="1090613" indent="-173736">
              <a:lnSpc>
                <a:spcPct val="100000"/>
              </a:lnSpc>
              <a:buClr>
                <a:srgbClr val="737D87"/>
              </a:buClr>
              <a:buSzPct val="110000"/>
              <a:defRPr b="1" baseline="0">
                <a:solidFill>
                  <a:schemeClr val="accent1"/>
                </a:solidFill>
              </a:defRPr>
            </a:lvl7pPr>
            <a:lvl8pPr marL="1255713" indent="-173736">
              <a:lnSpc>
                <a:spcPct val="100000"/>
              </a:lnSpc>
              <a:buClr>
                <a:srgbClr val="737D87"/>
              </a:buClr>
              <a:buSzPct val="110000"/>
              <a:defRPr b="1">
                <a:solidFill>
                  <a:schemeClr val="accent1"/>
                </a:solidFill>
              </a:defRPr>
            </a:lvl8pPr>
            <a:lvl9pPr marL="1428750" indent="-173736">
              <a:lnSpc>
                <a:spcPct val="100000"/>
              </a:lnSpc>
              <a:spcBef>
                <a:spcPts val="360"/>
              </a:spcBef>
              <a:buClr>
                <a:srgbClr val="737D87"/>
              </a:buClr>
              <a:buSzPct val="110000"/>
              <a:defRPr sz="1000" b="1" baseline="0">
                <a:solidFill>
                  <a:schemeClr val="accent1"/>
                </a:solidFill>
              </a:defRPr>
            </a:lvl9pPr>
          </a:lstStyle>
          <a:p>
            <a:pPr lvl="0"/>
            <a:r>
              <a:rPr lang="en-US" dirty="0" smtClean="0"/>
              <a:t>Arial 10 pt., bold </a:t>
            </a:r>
            <a:r>
              <a:rPr lang="en-US" dirty="0" err="1" smtClean="0"/>
              <a:t>Lorem</a:t>
            </a:r>
            <a:r>
              <a:rPr lang="en-US" dirty="0" smtClean="0"/>
              <a:t> </a:t>
            </a:r>
            <a:r>
              <a:rPr lang="en-US" dirty="0" err="1" smtClean="0"/>
              <a:t>ipsum</a:t>
            </a:r>
            <a:r>
              <a:rPr lang="en-US" dirty="0" smtClean="0"/>
              <a:t>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Donec</a:t>
            </a:r>
            <a:r>
              <a:rPr lang="en-US" dirty="0" smtClean="0"/>
              <a:t> </a:t>
            </a:r>
            <a:r>
              <a:rPr lang="en-US" dirty="0" err="1" smtClean="0"/>
              <a:t>quis</a:t>
            </a:r>
            <a:r>
              <a:rPr lang="en-US" dirty="0" smtClean="0"/>
              <a:t> </a:t>
            </a:r>
            <a:r>
              <a:rPr lang="en-US" dirty="0" err="1" smtClean="0"/>
              <a:t>facilisis</a:t>
            </a:r>
            <a:r>
              <a:rPr lang="en-US" dirty="0" smtClean="0"/>
              <a:t> </a:t>
            </a:r>
            <a:r>
              <a:rPr lang="en-US" dirty="0" err="1" smtClean="0"/>
              <a:t>risus</a:t>
            </a:r>
            <a:r>
              <a:rPr lang="en-US" dirty="0" smtClean="0"/>
              <a:t>. </a:t>
            </a:r>
            <a:r>
              <a:rPr lang="en-US" dirty="0" err="1" smtClean="0"/>
              <a:t>Vivamus</a:t>
            </a:r>
            <a:r>
              <a:rPr lang="en-US" dirty="0" smtClean="0"/>
              <a:t> </a:t>
            </a:r>
            <a:r>
              <a:rPr lang="en-US" dirty="0" err="1" smtClean="0"/>
              <a:t>lorem</a:t>
            </a:r>
            <a:r>
              <a:rPr lang="en-US" dirty="0" smtClean="0"/>
              <a:t> </a:t>
            </a:r>
            <a:r>
              <a:rPr lang="en-US" dirty="0" err="1" smtClean="0"/>
              <a:t>nulla</a:t>
            </a:r>
            <a:r>
              <a:rPr lang="en-US" dirty="0" smtClean="0"/>
              <a:t>, </a:t>
            </a:r>
            <a:r>
              <a:rPr lang="en-US" dirty="0" err="1" smtClean="0"/>
              <a:t>imperdiet</a:t>
            </a:r>
            <a:r>
              <a:rPr lang="en-US" dirty="0" smtClean="0"/>
              <a:t> non </a:t>
            </a:r>
            <a:r>
              <a:rPr lang="en-US" dirty="0" err="1" smtClean="0"/>
              <a:t>dignissim</a:t>
            </a:r>
            <a:r>
              <a:rPr lang="en-US" dirty="0" smtClean="0"/>
              <a:t> et, </a:t>
            </a:r>
            <a:r>
              <a:rPr lang="en-US" dirty="0" err="1" smtClean="0"/>
              <a:t>venenatis</a:t>
            </a:r>
            <a:r>
              <a:rPr lang="en-US" dirty="0" smtClean="0"/>
              <a:t> id </a:t>
            </a:r>
            <a:r>
              <a:rPr lang="en-US" dirty="0" err="1" smtClean="0"/>
              <a:t>lorem</a:t>
            </a:r>
            <a:r>
              <a:rPr lang="en-US" dirty="0" smtClean="0"/>
              <a:t>.</a:t>
            </a:r>
          </a:p>
          <a:p>
            <a:pPr lvl="1"/>
            <a:r>
              <a:rPr lang="en-US" dirty="0" smtClean="0"/>
              <a:t>Second Bullet</a:t>
            </a:r>
          </a:p>
          <a:p>
            <a:pPr lvl="2"/>
            <a:r>
              <a:rPr lang="en-US" dirty="0" smtClean="0"/>
              <a:t>Third Bullet</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p:txBody>
      </p:sp>
      <p:sp>
        <p:nvSpPr>
          <p:cNvPr id="5" name="Text Placeholder 4"/>
          <p:cNvSpPr>
            <a:spLocks noGrp="1"/>
          </p:cNvSpPr>
          <p:nvPr>
            <p:ph type="body" sz="quarter" idx="17"/>
          </p:nvPr>
        </p:nvSpPr>
        <p:spPr>
          <a:xfrm>
            <a:off x="6446520" y="1830388"/>
            <a:ext cx="3108960" cy="4983162"/>
          </a:xfrm>
        </p:spPr>
        <p:txBody>
          <a:bodyPr/>
          <a:lstStyle>
            <a:lvl2pPr>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3"/>
          <p:cNvSpPr txBox="1">
            <a:spLocks/>
          </p:cNvSpPr>
          <p:nvPr userDrawn="1"/>
        </p:nvSpPr>
        <p:spPr>
          <a:xfrm>
            <a:off x="0" y="0"/>
            <a:ext cx="832104" cy="228600"/>
          </a:xfrm>
          <a:prstGeom prst="rect">
            <a:avLst/>
          </a:prstGeom>
        </p:spPr>
        <p:txBody>
          <a:bodyPr vert="horz" lIns="91440" tIns="45720" rIns="91440" bIns="45720" rtlCol="0" anchor="ctr"/>
          <a:lstStyle>
            <a:defPPr>
              <a:defRPr lang="en-US"/>
            </a:defPPr>
            <a:lvl1pPr marL="0" algn="ctr" defTabSz="1018824" rtl="0" eaLnBrk="1" latinLnBrk="0" hangingPunct="1">
              <a:defRPr sz="800" b="1" kern="1200">
                <a:solidFill>
                  <a:srgbClr val="000000"/>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smtClean="0"/>
              <a:t>Slide #</a:t>
            </a:r>
            <a:fld id="{B5A84162-BF9B-4E52-A7B3-D49CEE524444}" type="slidenum">
              <a:rPr lang="en-US" smtClean="0"/>
              <a:pPr/>
              <a:t>‹#›</a:t>
            </a:fld>
            <a:endParaRPr lang="en-US" dirty="0"/>
          </a:p>
        </p:txBody>
      </p:sp>
    </p:spTree>
    <p:extLst>
      <p:ext uri="{BB962C8B-B14F-4D97-AF65-F5344CB8AC3E}">
        <p14:creationId xmlns:p14="http://schemas.microsoft.com/office/powerpoint/2010/main" val="3655054159"/>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2"/>
          <p:cNvSpPr>
            <a:spLocks noChangeArrowheads="1"/>
          </p:cNvSpPr>
          <p:nvPr/>
        </p:nvSpPr>
        <p:spPr bwMode="auto">
          <a:xfrm>
            <a:off x="251460" y="1603059"/>
            <a:ext cx="9555480" cy="5435917"/>
          </a:xfrm>
          <a:prstGeom prst="rect">
            <a:avLst/>
          </a:prstGeom>
          <a:noFill/>
          <a:ln>
            <a:noFill/>
          </a:ln>
          <a:extLst/>
        </p:spPr>
        <p:txBody>
          <a:bodyPr wrap="none" lIns="101882" tIns="50941" rIns="101882" bIns="50941" anchor="t" anchorCtr="0"/>
          <a:lstStyle/>
          <a:p>
            <a:endParaRPr lang="en-US"/>
          </a:p>
        </p:txBody>
      </p:sp>
      <p:sp>
        <p:nvSpPr>
          <p:cNvPr id="9" name="Line 6"/>
          <p:cNvSpPr>
            <a:spLocks noChangeShapeType="1"/>
          </p:cNvSpPr>
          <p:nvPr/>
        </p:nvSpPr>
        <p:spPr bwMode="auto">
          <a:xfrm>
            <a:off x="251460" y="7038974"/>
            <a:ext cx="9555480" cy="0"/>
          </a:xfrm>
          <a:prstGeom prst="line">
            <a:avLst/>
          </a:prstGeom>
          <a:noFill/>
          <a:ln w="12700">
            <a:solidFill>
              <a:srgbClr val="737D87"/>
            </a:solidFill>
            <a:round/>
            <a:headEnd/>
            <a:tailEnd/>
          </a:ln>
          <a:extLst>
            <a:ext uri="{909E8E84-426E-40DD-AFC4-6F175D3DCCD1}">
              <a14:hiddenFill xmlns:a14="http://schemas.microsoft.com/office/drawing/2010/main">
                <a:noFill/>
              </a14:hiddenFill>
            </a:ext>
          </a:extLst>
        </p:spPr>
        <p:txBody>
          <a:bodyPr lIns="101882" tIns="50941" rIns="101882" bIns="50941"/>
          <a:lstStyle/>
          <a:p>
            <a:endParaRPr lang="en-US"/>
          </a:p>
        </p:txBody>
      </p:sp>
      <p:sp>
        <p:nvSpPr>
          <p:cNvPr id="10" name="Rectangle 7"/>
          <p:cNvSpPr>
            <a:spLocks noChangeArrowheads="1"/>
          </p:cNvSpPr>
          <p:nvPr/>
        </p:nvSpPr>
        <p:spPr bwMode="auto">
          <a:xfrm>
            <a:off x="251460" y="1554481"/>
            <a:ext cx="9555480" cy="48578"/>
          </a:xfrm>
          <a:prstGeom prst="rect">
            <a:avLst/>
          </a:prstGeom>
          <a:solidFill>
            <a:srgbClr val="737D8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nchor="ctr"/>
          <a:lstStyle/>
          <a:p>
            <a:endParaRPr lang="en-US"/>
          </a:p>
        </p:txBody>
      </p:sp>
      <p:sp>
        <p:nvSpPr>
          <p:cNvPr id="11" name="Rectangle 9"/>
          <p:cNvSpPr>
            <a:spLocks noChangeArrowheads="1"/>
          </p:cNvSpPr>
          <p:nvPr/>
        </p:nvSpPr>
        <p:spPr bwMode="auto">
          <a:xfrm>
            <a:off x="251460" y="292608"/>
            <a:ext cx="9555480" cy="125942"/>
          </a:xfrm>
          <a:prstGeom prst="rect">
            <a:avLst/>
          </a:prstGeom>
          <a:solidFill>
            <a:srgbClr val="737D8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nchor="ctr"/>
          <a:lstStyle/>
          <a:p>
            <a:endParaRPr lang="en-US"/>
          </a:p>
        </p:txBody>
      </p:sp>
      <p:sp>
        <p:nvSpPr>
          <p:cNvPr id="2" name="Title Placeholder 1"/>
          <p:cNvSpPr>
            <a:spLocks noGrp="1"/>
          </p:cNvSpPr>
          <p:nvPr>
            <p:ph type="title"/>
          </p:nvPr>
        </p:nvSpPr>
        <p:spPr>
          <a:xfrm>
            <a:off x="251460" y="518160"/>
            <a:ext cx="9555480" cy="1036320"/>
          </a:xfrm>
          <a:prstGeom prst="rect">
            <a:avLst/>
          </a:prstGeom>
          <a:noFill/>
        </p:spPr>
        <p:txBody>
          <a:bodyPr vert="horz" lIns="0" tIns="0" rIns="0" bIns="0" rtlCol="0" anchor="t" anchorCtr="0">
            <a:normAutofit/>
          </a:bodyPr>
          <a:lstStyle/>
          <a:p>
            <a:r>
              <a:rPr lang="en-US" dirty="0" smtClean="0"/>
              <a:t>Text Slide: Arial 28 pt., Title Case</a:t>
            </a:r>
            <a:endParaRPr lang="en-US" dirty="0"/>
          </a:p>
        </p:txBody>
      </p:sp>
      <p:sp>
        <p:nvSpPr>
          <p:cNvPr id="5" name="Footer Placeholder 4"/>
          <p:cNvSpPr>
            <a:spLocks noGrp="1"/>
          </p:cNvSpPr>
          <p:nvPr>
            <p:ph type="ftr" sz="quarter" idx="3"/>
          </p:nvPr>
        </p:nvSpPr>
        <p:spPr>
          <a:xfrm>
            <a:off x="502920" y="7581689"/>
            <a:ext cx="9052560" cy="190712"/>
          </a:xfrm>
          <a:prstGeom prst="rect">
            <a:avLst/>
          </a:prstGeom>
        </p:spPr>
        <p:txBody>
          <a:bodyPr vert="horz" lIns="101882" tIns="50941" rIns="101882" bIns="50941" rtlCol="0" anchor="b" anchorCtr="0">
            <a:noAutofit/>
          </a:bodyPr>
          <a:lstStyle>
            <a:lvl1pPr algn="l">
              <a:defRPr sz="800">
                <a:solidFill>
                  <a:srgbClr val="737D87"/>
                </a:solidFill>
              </a:defRPr>
            </a:lvl1pPr>
          </a:lstStyle>
          <a:p>
            <a:endParaRPr lang="en-US" dirty="0"/>
          </a:p>
        </p:txBody>
      </p:sp>
      <p:sp>
        <p:nvSpPr>
          <p:cNvPr id="4" name="Slide Number Placeholder 3"/>
          <p:cNvSpPr>
            <a:spLocks noGrp="1"/>
          </p:cNvSpPr>
          <p:nvPr>
            <p:ph type="sldNum" sz="quarter" idx="4"/>
          </p:nvPr>
        </p:nvSpPr>
        <p:spPr>
          <a:xfrm>
            <a:off x="0" y="0"/>
            <a:ext cx="832104" cy="228600"/>
          </a:xfrm>
          <a:prstGeom prst="rect">
            <a:avLst/>
          </a:prstGeom>
        </p:spPr>
        <p:txBody>
          <a:bodyPr vert="horz" lIns="91440" tIns="45720" rIns="91440" bIns="45720" rtlCol="0" anchor="ctr"/>
          <a:lstStyle>
            <a:lvl1pPr algn="ctr">
              <a:defRPr sz="800" b="1">
                <a:solidFill>
                  <a:srgbClr val="000000"/>
                </a:solidFill>
              </a:defRPr>
            </a:lvl1pPr>
          </a:lstStyle>
          <a:p>
            <a:r>
              <a:rPr lang="en-US" dirty="0" smtClean="0"/>
              <a:t>Slide #</a:t>
            </a:r>
            <a:fld id="{B5A84162-BF9B-4E52-A7B3-D49CEE524444}" type="slidenum">
              <a:rPr lang="en-US" smtClean="0"/>
              <a:pPr/>
              <a:t>‹#›</a:t>
            </a:fld>
            <a:endParaRPr lang="en-US" dirty="0"/>
          </a:p>
        </p:txBody>
      </p:sp>
      <p:sp>
        <p:nvSpPr>
          <p:cNvPr id="6" name="Text Placeholder 5"/>
          <p:cNvSpPr>
            <a:spLocks noGrp="1"/>
          </p:cNvSpPr>
          <p:nvPr>
            <p:ph type="body" idx="1"/>
          </p:nvPr>
        </p:nvSpPr>
        <p:spPr>
          <a:xfrm>
            <a:off x="503238" y="1828800"/>
            <a:ext cx="9051925" cy="5000625"/>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extLst>
      <p:ext uri="{BB962C8B-B14F-4D97-AF65-F5344CB8AC3E}">
        <p14:creationId xmlns:p14="http://schemas.microsoft.com/office/powerpoint/2010/main" val="266857008"/>
      </p:ext>
    </p:extLst>
  </p:cSld>
  <p:clrMap bg1="lt1" tx1="dk1" bg2="lt2" tx2="dk2" accent1="accent1" accent2="accent2" accent3="accent3" accent4="accent4" accent5="accent5" accent6="accent6" hlink="hlink" folHlink="folHlink"/>
  <p:sldLayoutIdLst>
    <p:sldLayoutId id="2147483774" r:id="rId1"/>
    <p:sldLayoutId id="2147483773" r:id="rId2"/>
    <p:sldLayoutId id="2147483746" r:id="rId3"/>
    <p:sldLayoutId id="2147483682" r:id="rId4"/>
    <p:sldLayoutId id="2147483695" r:id="rId5"/>
    <p:sldLayoutId id="2147483747" r:id="rId6"/>
    <p:sldLayoutId id="2147483748" r:id="rId7"/>
    <p:sldLayoutId id="2147483749" r:id="rId8"/>
    <p:sldLayoutId id="2147483750" r:id="rId9"/>
    <p:sldLayoutId id="2147483751" r:id="rId10"/>
    <p:sldLayoutId id="2147483752" r:id="rId11"/>
    <p:sldLayoutId id="2147483753" r:id="rId12"/>
    <p:sldLayoutId id="2147483772" r:id="rId13"/>
    <p:sldLayoutId id="2147483754" r:id="rId14"/>
    <p:sldLayoutId id="2147483756" r:id="rId15"/>
    <p:sldLayoutId id="2147483757" r:id="rId16"/>
    <p:sldLayoutId id="2147483758" r:id="rId17"/>
    <p:sldLayoutId id="2147483759" r:id="rId18"/>
    <p:sldLayoutId id="2147483760" r:id="rId19"/>
    <p:sldLayoutId id="2147483775" r:id="rId20"/>
    <p:sldLayoutId id="2147483763" r:id="rId21"/>
    <p:sldLayoutId id="2147483764" r:id="rId22"/>
    <p:sldLayoutId id="2147483765" r:id="rId23"/>
    <p:sldLayoutId id="2147483766" r:id="rId24"/>
    <p:sldLayoutId id="2147483767" r:id="rId25"/>
    <p:sldLayoutId id="2147483768" r:id="rId26"/>
    <p:sldLayoutId id="2147483769" r:id="rId27"/>
    <p:sldLayoutId id="2147483776" r:id="rId28"/>
    <p:sldLayoutId id="2147483777" r:id="rId29"/>
  </p:sldLayoutIdLst>
  <p:transition>
    <p:fade/>
  </p:transition>
  <p:timing>
    <p:tnLst>
      <p:par>
        <p:cTn id="1" dur="indefinite" restart="never" nodeType="tmRoot"/>
      </p:par>
    </p:tnLst>
  </p:timing>
  <p:hf hdr="0" ftr="0" dt="0"/>
  <p:txStyles>
    <p:titleStyle>
      <a:lvl1pPr algn="l" defTabSz="1018824" rtl="0" eaLnBrk="1" latinLnBrk="0" hangingPunct="1">
        <a:lnSpc>
          <a:spcPct val="90000"/>
        </a:lnSpc>
        <a:spcBef>
          <a:spcPct val="0"/>
        </a:spcBef>
        <a:buNone/>
        <a:defRPr sz="2800" kern="1200" baseline="0">
          <a:solidFill>
            <a:srgbClr val="000000"/>
          </a:solidFill>
          <a:latin typeface="+mj-lt"/>
          <a:ea typeface="+mj-ea"/>
          <a:cs typeface="+mj-cs"/>
        </a:defRPr>
      </a:lvl1pPr>
    </p:titleStyle>
    <p:bodyStyle>
      <a:lvl1pPr marL="0" indent="0" algn="l" defTabSz="1018824" rtl="0" eaLnBrk="1" latinLnBrk="0" hangingPunct="1">
        <a:lnSpc>
          <a:spcPct val="110000"/>
        </a:lnSpc>
        <a:spcBef>
          <a:spcPts val="1008"/>
        </a:spcBef>
        <a:buFont typeface="Arial" pitchFamily="34" charset="0"/>
        <a:buNone/>
        <a:defRPr lang="en-US" sz="1400" b="1" kern="1200" dirty="0" smtClean="0">
          <a:solidFill>
            <a:srgbClr val="000000"/>
          </a:solidFill>
          <a:latin typeface="+mn-lt"/>
          <a:ea typeface="+mn-ea"/>
          <a:cs typeface="+mn-cs"/>
        </a:defRPr>
      </a:lvl1pPr>
      <a:lvl2pPr marL="228600" indent="-228600" algn="l" defTabSz="1018824" rtl="0" eaLnBrk="1" latinLnBrk="0" hangingPunct="1">
        <a:lnSpc>
          <a:spcPct val="110000"/>
        </a:lnSpc>
        <a:spcBef>
          <a:spcPts val="504"/>
        </a:spcBef>
        <a:buClr>
          <a:schemeClr val="accent1"/>
        </a:buClr>
        <a:buSzPct val="140000"/>
        <a:buFont typeface="Wingdings" pitchFamily="2" charset="2"/>
        <a:buChar char="§"/>
        <a:defRPr lang="en-US" sz="1400" kern="1200" dirty="0" smtClean="0">
          <a:solidFill>
            <a:srgbClr val="000000"/>
          </a:solidFill>
          <a:latin typeface="+mn-lt"/>
          <a:ea typeface="+mn-ea"/>
          <a:cs typeface="+mn-cs"/>
        </a:defRPr>
      </a:lvl2pPr>
      <a:lvl3pPr marL="566928" indent="-228600" algn="l" defTabSz="1018824" rtl="0" eaLnBrk="1" latinLnBrk="0" hangingPunct="1">
        <a:lnSpc>
          <a:spcPct val="110000"/>
        </a:lnSpc>
        <a:spcBef>
          <a:spcPts val="432"/>
        </a:spcBef>
        <a:buClr>
          <a:schemeClr val="accent2"/>
        </a:buClr>
        <a:buSzPct val="130000"/>
        <a:buFont typeface="Wingdings" pitchFamily="2" charset="2"/>
        <a:buChar char="§"/>
        <a:defRPr lang="en-US" sz="1200" kern="1200" dirty="0" smtClean="0">
          <a:solidFill>
            <a:srgbClr val="000000"/>
          </a:solidFill>
          <a:latin typeface="+mn-lt"/>
          <a:ea typeface="+mn-ea"/>
          <a:cs typeface="+mn-cs"/>
        </a:defRPr>
      </a:lvl3pPr>
      <a:lvl4pPr marL="914400" indent="-228600" algn="l" defTabSz="1018824" rtl="0" eaLnBrk="1" latinLnBrk="0" hangingPunct="1">
        <a:lnSpc>
          <a:spcPct val="110000"/>
        </a:lnSpc>
        <a:spcBef>
          <a:spcPts val="360"/>
        </a:spcBef>
        <a:buClr>
          <a:srgbClr val="737D87"/>
        </a:buClr>
        <a:buSzPct val="120000"/>
        <a:buFont typeface="Wingdings" pitchFamily="2" charset="2"/>
        <a:buChar char="§"/>
        <a:defRPr lang="en-US" sz="1000" kern="1200" dirty="0" smtClean="0">
          <a:solidFill>
            <a:srgbClr val="000000"/>
          </a:solidFill>
          <a:latin typeface="+mn-lt"/>
          <a:ea typeface="+mn-ea"/>
          <a:cs typeface="+mn-cs"/>
        </a:defRPr>
      </a:lvl4pPr>
      <a:lvl5pPr marL="1261872" indent="-228600" algn="l" defTabSz="1018824" rtl="0" eaLnBrk="1" latinLnBrk="0" hangingPunct="1">
        <a:lnSpc>
          <a:spcPct val="110000"/>
        </a:lnSpc>
        <a:spcBef>
          <a:spcPts val="360"/>
        </a:spcBef>
        <a:buClr>
          <a:srgbClr val="737D87"/>
        </a:buClr>
        <a:buSzPct val="120000"/>
        <a:buFont typeface="Wingdings" pitchFamily="2" charset="2"/>
        <a:buChar char="§"/>
        <a:defRPr lang="en-US" sz="1000" kern="1200" dirty="0" smtClean="0">
          <a:solidFill>
            <a:srgbClr val="000000"/>
          </a:solidFill>
          <a:latin typeface="+mn-lt"/>
          <a:ea typeface="+mn-ea"/>
          <a:cs typeface="+mn-cs"/>
        </a:defRPr>
      </a:lvl5pPr>
      <a:lvl6pPr marL="1572768" indent="-228600" algn="l" defTabSz="1018824" rtl="0" eaLnBrk="1" latinLnBrk="0" hangingPunct="1">
        <a:lnSpc>
          <a:spcPct val="110000"/>
        </a:lnSpc>
        <a:spcBef>
          <a:spcPts val="360"/>
        </a:spcBef>
        <a:buClr>
          <a:srgbClr val="737D87"/>
        </a:buClr>
        <a:buSzPct val="120000"/>
        <a:buFont typeface="Wingdings" pitchFamily="2" charset="2"/>
        <a:buChar char="§"/>
        <a:defRPr lang="en-US" sz="1000" kern="1200" dirty="0" smtClean="0">
          <a:solidFill>
            <a:schemeClr val="tx1"/>
          </a:solidFill>
          <a:latin typeface="+mn-lt"/>
          <a:ea typeface="+mn-ea"/>
          <a:cs typeface="+mn-cs"/>
        </a:defRPr>
      </a:lvl6pPr>
      <a:lvl7pPr marL="1901952" indent="-228600" algn="l" defTabSz="1018824" rtl="0" eaLnBrk="1" latinLnBrk="0" hangingPunct="1">
        <a:lnSpc>
          <a:spcPct val="110000"/>
        </a:lnSpc>
        <a:spcBef>
          <a:spcPts val="360"/>
        </a:spcBef>
        <a:buClr>
          <a:srgbClr val="737D87"/>
        </a:buClr>
        <a:buSzPct val="120000"/>
        <a:buFont typeface="Wingdings" pitchFamily="2" charset="2"/>
        <a:buChar char="§"/>
        <a:defRPr lang="en-US" sz="1000" kern="1200" baseline="0" dirty="0" smtClean="0">
          <a:solidFill>
            <a:schemeClr val="tx1"/>
          </a:solidFill>
          <a:latin typeface="+mn-lt"/>
          <a:ea typeface="+mn-ea"/>
          <a:cs typeface="+mn-cs"/>
        </a:defRPr>
      </a:lvl7pPr>
      <a:lvl8pPr marL="2231136" indent="-228600" algn="l" defTabSz="1018824" rtl="0" eaLnBrk="1" latinLnBrk="0" hangingPunct="1">
        <a:lnSpc>
          <a:spcPct val="110000"/>
        </a:lnSpc>
        <a:spcBef>
          <a:spcPts val="360"/>
        </a:spcBef>
        <a:buClr>
          <a:srgbClr val="737D87"/>
        </a:buClr>
        <a:buSzPct val="120000"/>
        <a:buFont typeface="Wingdings" pitchFamily="2" charset="2"/>
        <a:buChar char="§"/>
        <a:defRPr lang="en-US" sz="1000" kern="1200" baseline="0" dirty="0" smtClean="0">
          <a:solidFill>
            <a:schemeClr val="tx1"/>
          </a:solidFill>
          <a:latin typeface="+mn-lt"/>
          <a:ea typeface="+mn-ea"/>
          <a:cs typeface="+mn-cs"/>
        </a:defRPr>
      </a:lvl8pPr>
      <a:lvl9pPr marL="2560320" indent="-228600" algn="l" defTabSz="1142640" rtl="0" eaLnBrk="1" latinLnBrk="0" hangingPunct="1">
        <a:lnSpc>
          <a:spcPct val="110000"/>
        </a:lnSpc>
        <a:spcBef>
          <a:spcPts val="360"/>
        </a:spcBef>
        <a:buClr>
          <a:srgbClr val="737D87"/>
        </a:buClr>
        <a:buSzPct val="120000"/>
        <a:buFont typeface="Wingdings" pitchFamily="2" charset="2"/>
        <a:buChar char="§"/>
        <a:tabLst/>
        <a:defRPr lang="en-US" sz="1000" kern="1200" dirty="0" smtClean="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8"/>
          </p:nvPr>
        </p:nvSpPr>
        <p:spPr>
          <a:xfrm>
            <a:off x="685808" y="1351718"/>
            <a:ext cx="8686800" cy="2776145"/>
          </a:xfrm>
        </p:spPr>
        <p:txBody>
          <a:bodyPr/>
          <a:lstStyle/>
          <a:p>
            <a:pPr algn="ctr"/>
            <a:r>
              <a:rPr lang="en-US" sz="4800" b="1" dirty="0">
                <a:solidFill>
                  <a:srgbClr val="000000"/>
                </a:solidFill>
              </a:rPr>
              <a:t>Ethics in </a:t>
            </a:r>
            <a:r>
              <a:rPr lang="en-US" sz="4800" b="1" dirty="0" smtClean="0">
                <a:solidFill>
                  <a:srgbClr val="000000"/>
                </a:solidFill>
              </a:rPr>
              <a:t>Arbitration</a:t>
            </a:r>
          </a:p>
          <a:p>
            <a:pPr algn="ctr"/>
            <a:endParaRPr lang="en-US" sz="2400" b="1" u="sng" dirty="0" smtClean="0">
              <a:solidFill>
                <a:srgbClr val="000000"/>
              </a:solidFill>
            </a:endParaRPr>
          </a:p>
          <a:p>
            <a:pPr algn="ctr"/>
            <a:endParaRPr lang="en-US" sz="2400" b="1" u="sng" dirty="0">
              <a:solidFill>
                <a:srgbClr val="000000"/>
              </a:solidFill>
            </a:endParaRPr>
          </a:p>
          <a:p>
            <a:pPr algn="ctr"/>
            <a:r>
              <a:rPr lang="en-US" sz="2400" b="1" u="sng" dirty="0" smtClean="0">
                <a:solidFill>
                  <a:srgbClr val="000000"/>
                </a:solidFill>
              </a:rPr>
              <a:t>Dan Kolb</a:t>
            </a:r>
          </a:p>
          <a:p>
            <a:pPr algn="ctr"/>
            <a:r>
              <a:rPr lang="en-US" sz="2400" b="1" u="sng" dirty="0" smtClean="0">
                <a:solidFill>
                  <a:srgbClr val="000000"/>
                </a:solidFill>
              </a:rPr>
              <a:t>Edna </a:t>
            </a:r>
            <a:r>
              <a:rPr lang="en-US" sz="2400" b="1" u="sng" dirty="0" err="1" smtClean="0">
                <a:solidFill>
                  <a:srgbClr val="000000"/>
                </a:solidFill>
              </a:rPr>
              <a:t>Sussman</a:t>
            </a:r>
            <a:endParaRPr lang="en-US" sz="2400" b="1" u="sng" dirty="0">
              <a:solidFill>
                <a:srgbClr val="000000"/>
              </a:solidFill>
            </a:endParaRPr>
          </a:p>
          <a:p>
            <a:pPr algn="ctr"/>
            <a:endParaRPr lang="en-US" sz="2000" dirty="0">
              <a:solidFill>
                <a:srgbClr val="000000"/>
              </a:solidFill>
            </a:endParaRPr>
          </a:p>
        </p:txBody>
      </p:sp>
    </p:spTree>
    <p:extLst>
      <p:ext uri="{BB962C8B-B14F-4D97-AF65-F5344CB8AC3E}">
        <p14:creationId xmlns:p14="http://schemas.microsoft.com/office/powerpoint/2010/main" val="146205794"/>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Port Arthur Steam Energy v. Oxbow </a:t>
            </a:r>
            <a:r>
              <a:rPr lang="en-US" sz="2400" dirty="0" err="1"/>
              <a:t>Calcinating</a:t>
            </a:r>
            <a:r>
              <a:rPr lang="en-US" sz="2400" dirty="0"/>
              <a:t>, Harris County, Texas – Cause No. 2011-74211</a:t>
            </a:r>
            <a:r>
              <a:rPr lang="en-US" dirty="0"/>
              <a:t/>
            </a:r>
            <a:br>
              <a:rPr lang="en-US" dirty="0"/>
            </a:br>
            <a:r>
              <a:rPr lang="en-US" dirty="0"/>
              <a:t/>
            </a:r>
            <a:br>
              <a:rPr lang="en-US" dirty="0"/>
            </a:br>
            <a:endParaRPr lang="en-US" dirty="0"/>
          </a:p>
        </p:txBody>
      </p:sp>
      <p:sp>
        <p:nvSpPr>
          <p:cNvPr id="8" name="Text Placeholder 7"/>
          <p:cNvSpPr>
            <a:spLocks noGrp="1"/>
          </p:cNvSpPr>
          <p:nvPr>
            <p:ph type="body" sz="quarter" idx="11"/>
          </p:nvPr>
        </p:nvSpPr>
        <p:spPr/>
        <p:txBody>
          <a:bodyPr/>
          <a:lstStyle/>
          <a:p>
            <a:pPr lvl="1" fontAlgn="base">
              <a:buClrTx/>
            </a:pPr>
            <a:r>
              <a:rPr lang="en-US" sz="1600" dirty="0" smtClean="0"/>
              <a:t>Arbitration </a:t>
            </a:r>
            <a:r>
              <a:rPr lang="en-US" sz="1600" dirty="0"/>
              <a:t>award vacated because the arbitrator’s former firm, which had closed in 2001, retained an interest in an active litigation </a:t>
            </a:r>
            <a:r>
              <a:rPr lang="en-US" sz="1600" b="1" dirty="0" smtClean="0"/>
              <a:t>involving</a:t>
            </a:r>
            <a:r>
              <a:rPr lang="en-US" sz="1600" dirty="0" smtClean="0"/>
              <a:t> </a:t>
            </a:r>
            <a:r>
              <a:rPr lang="en-US" sz="1600" dirty="0"/>
              <a:t>one of the lawyers representing a </a:t>
            </a:r>
            <a:r>
              <a:rPr lang="en-US" sz="1600" b="1" dirty="0"/>
              <a:t>party </a:t>
            </a:r>
            <a:r>
              <a:rPr lang="en-US" sz="1600" dirty="0"/>
              <a:t>in the arbitration.  </a:t>
            </a:r>
          </a:p>
          <a:p>
            <a:pPr lvl="1" fontAlgn="base">
              <a:buClrTx/>
            </a:pPr>
            <a:r>
              <a:rPr lang="en-US" sz="1600" dirty="0"/>
              <a:t>Although the arbitrator had no access to systems that would have permitted him to conduct a conflicts check </a:t>
            </a:r>
            <a:r>
              <a:rPr lang="en-US" sz="1600" dirty="0" smtClean="0"/>
              <a:t>at </a:t>
            </a:r>
            <a:r>
              <a:rPr lang="en-US" sz="1600" dirty="0"/>
              <a:t>his former firm, the Court stated that “he could have called and asked a certain few of his colleagues about pending matters….”</a:t>
            </a:r>
          </a:p>
          <a:p>
            <a:endParaRPr lang="en-US" dirty="0"/>
          </a:p>
        </p:txBody>
      </p:sp>
    </p:spTree>
    <p:extLst>
      <p:ext uri="{BB962C8B-B14F-4D97-AF65-F5344CB8AC3E}">
        <p14:creationId xmlns:p14="http://schemas.microsoft.com/office/powerpoint/2010/main" val="2864157933"/>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Johnson Controls, Inc. v. </a:t>
            </a:r>
            <a:r>
              <a:rPr lang="en-US" sz="2400" dirty="0" err="1"/>
              <a:t>Edman</a:t>
            </a:r>
            <a:r>
              <a:rPr lang="en-US" sz="2400" dirty="0"/>
              <a:t> Controls, Inc</a:t>
            </a:r>
            <a:r>
              <a:rPr lang="en-US" sz="2400" dirty="0" smtClean="0"/>
              <a:t>., --- </a:t>
            </a:r>
            <a:r>
              <a:rPr lang="en-US" sz="2400" dirty="0" err="1"/>
              <a:t>F.3d</a:t>
            </a:r>
            <a:r>
              <a:rPr lang="en-US" sz="2400" dirty="0"/>
              <a:t> ----, 2013 WL 1098411 (7th Cir. 2013)</a:t>
            </a:r>
            <a:r>
              <a:rPr lang="en-US" dirty="0"/>
              <a:t/>
            </a:r>
            <a:br>
              <a:rPr lang="en-US" dirty="0"/>
            </a:br>
            <a:endParaRPr lang="en-US" dirty="0"/>
          </a:p>
        </p:txBody>
      </p:sp>
      <p:sp>
        <p:nvSpPr>
          <p:cNvPr id="8" name="Text Placeholder 7"/>
          <p:cNvSpPr>
            <a:spLocks noGrp="1"/>
          </p:cNvSpPr>
          <p:nvPr>
            <p:ph type="body" sz="quarter" idx="11"/>
          </p:nvPr>
        </p:nvSpPr>
        <p:spPr/>
        <p:txBody>
          <a:bodyPr/>
          <a:lstStyle/>
          <a:p>
            <a:r>
              <a:rPr lang="en-US" sz="1600" dirty="0" smtClean="0"/>
              <a:t>Sanctions for Motions to Vacate Arbitration Awards</a:t>
            </a:r>
          </a:p>
          <a:p>
            <a:pPr fontAlgn="base"/>
            <a:r>
              <a:rPr lang="en-US" sz="1600" dirty="0"/>
              <a:t>A motion to vacate an arbitration award based on the argument that the arbitrator exceeded his jurisdiction resulted in strong warning from the 7</a:t>
            </a:r>
            <a:r>
              <a:rPr lang="en-US" sz="1600" baseline="30000" dirty="0"/>
              <a:t>th</a:t>
            </a:r>
            <a:r>
              <a:rPr lang="en-US" sz="1600" dirty="0"/>
              <a:t> Circuit</a:t>
            </a:r>
            <a:r>
              <a:rPr lang="en-US" sz="1600" dirty="0" smtClean="0"/>
              <a:t>.</a:t>
            </a:r>
          </a:p>
          <a:p>
            <a:pPr lvl="1" fontAlgn="base">
              <a:buClrTx/>
            </a:pPr>
            <a:r>
              <a:rPr lang="en-US" sz="1600" dirty="0" smtClean="0"/>
              <a:t>“[</a:t>
            </a:r>
            <a:r>
              <a:rPr lang="en-US" sz="1600" dirty="0"/>
              <a:t>C]</a:t>
            </a:r>
            <a:r>
              <a:rPr lang="en-US" sz="1600" dirty="0" err="1"/>
              <a:t>hallenges</a:t>
            </a:r>
            <a:r>
              <a:rPr lang="en-US" sz="1600" dirty="0"/>
              <a:t> to commercial arbitral awards bear a high risk of sanctions.”</a:t>
            </a:r>
          </a:p>
          <a:p>
            <a:pPr lvl="1" fontAlgn="base">
              <a:buClrTx/>
            </a:pPr>
            <a:r>
              <a:rPr lang="en-US" sz="1600" dirty="0"/>
              <a:t>“Attempts to obtain judicial review of an arbitrator’s decision undermine the integrity of the arbitral process</a:t>
            </a:r>
            <a:r>
              <a:rPr lang="en-US" sz="1600" dirty="0" smtClean="0"/>
              <a:t>... </a:t>
            </a:r>
            <a:r>
              <a:rPr lang="en-US" sz="1600" dirty="0" err="1"/>
              <a:t>Edman</a:t>
            </a:r>
            <a:r>
              <a:rPr lang="en-US" sz="1600" dirty="0"/>
              <a:t> has been deprived not only of the value of the distributorship it expected to have for Panama, but also part of the value of the arbitration to which both parties agreed.”</a:t>
            </a:r>
          </a:p>
          <a:p>
            <a:endParaRPr lang="en-US" dirty="0"/>
          </a:p>
        </p:txBody>
      </p:sp>
    </p:spTree>
    <p:extLst>
      <p:ext uri="{BB962C8B-B14F-4D97-AF65-F5344CB8AC3E}">
        <p14:creationId xmlns:p14="http://schemas.microsoft.com/office/powerpoint/2010/main" val="994972063"/>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z="2400" dirty="0" err="1"/>
              <a:t>DigiTelCom</a:t>
            </a:r>
            <a:r>
              <a:rPr lang="de-DE" sz="2400" dirty="0"/>
              <a:t>, Ltd. v. </a:t>
            </a:r>
            <a:r>
              <a:rPr lang="de-DE" sz="2400" dirty="0" err="1"/>
              <a:t>Tele2</a:t>
            </a:r>
            <a:r>
              <a:rPr lang="de-DE" sz="2400" dirty="0"/>
              <a:t> </a:t>
            </a:r>
            <a:r>
              <a:rPr lang="de-DE" sz="2400" dirty="0" err="1"/>
              <a:t>Svergie</a:t>
            </a:r>
            <a:r>
              <a:rPr lang="de-DE" sz="2400" dirty="0"/>
              <a:t> AB, </a:t>
            </a:r>
            <a:r>
              <a:rPr lang="de-DE" sz="2400" dirty="0" smtClean="0"/>
              <a:t>2012 </a:t>
            </a:r>
            <a:r>
              <a:rPr lang="de-DE" sz="2400" dirty="0" err="1"/>
              <a:t>WL</a:t>
            </a:r>
            <a:r>
              <a:rPr lang="de-DE" sz="2400" dirty="0"/>
              <a:t> 3065345 (</a:t>
            </a:r>
            <a:r>
              <a:rPr lang="de-DE" sz="2400" dirty="0" err="1"/>
              <a:t>S.D.N.Y</a:t>
            </a:r>
            <a:r>
              <a:rPr lang="de-DE" sz="2400" dirty="0"/>
              <a:t>., 2012)</a:t>
            </a:r>
            <a:r>
              <a:rPr lang="de-DE" dirty="0"/>
              <a:t/>
            </a:r>
            <a:br>
              <a:rPr lang="de-DE" dirty="0"/>
            </a:br>
            <a:endParaRPr lang="en-US" dirty="0"/>
          </a:p>
        </p:txBody>
      </p:sp>
      <p:sp>
        <p:nvSpPr>
          <p:cNvPr id="8" name="Text Placeholder 7"/>
          <p:cNvSpPr>
            <a:spLocks noGrp="1"/>
          </p:cNvSpPr>
          <p:nvPr>
            <p:ph type="body" sz="quarter" idx="11"/>
          </p:nvPr>
        </p:nvSpPr>
        <p:spPr/>
        <p:txBody>
          <a:bodyPr/>
          <a:lstStyle/>
          <a:p>
            <a:r>
              <a:rPr lang="en-US" sz="1600" dirty="0" smtClean="0"/>
              <a:t>Sanctions for Motions to Vacate Arbitration Awards</a:t>
            </a:r>
          </a:p>
          <a:p>
            <a:pPr fontAlgn="base"/>
            <a:r>
              <a:rPr lang="en-US" sz="1600" dirty="0"/>
              <a:t>The District Court stated in denying a motion to vacate the arbitration award, and awarding sanctions that: </a:t>
            </a:r>
          </a:p>
          <a:p>
            <a:pPr lvl="1" fontAlgn="base">
              <a:buClrTx/>
            </a:pPr>
            <a:r>
              <a:rPr lang="en-US" sz="1600" dirty="0"/>
              <a:t>The arbitrators “merely interpreted [the contracts] in terms that were unfavorable to [</a:t>
            </a:r>
            <a:r>
              <a:rPr lang="en-US" sz="1600" dirty="0" err="1"/>
              <a:t>DigiTelCom</a:t>
            </a:r>
            <a:r>
              <a:rPr lang="en-US" sz="1600" dirty="0"/>
              <a:t>].” </a:t>
            </a:r>
          </a:p>
          <a:p>
            <a:pPr lvl="1" fontAlgn="base">
              <a:buClrTx/>
            </a:pPr>
            <a:r>
              <a:rPr lang="en-US" sz="1600" dirty="0"/>
              <a:t>“Litigants must be discouraged from defeating the purpose of arbitration by bringing such petitions based on nothing more than dissatisfaction with the tribunal’s conclusions.”</a:t>
            </a:r>
          </a:p>
          <a:p>
            <a:pPr lvl="1" fontAlgn="base">
              <a:buClrTx/>
            </a:pPr>
            <a:r>
              <a:rPr lang="en-US" sz="1600" dirty="0"/>
              <a:t>The attempt to vacate was “an assault on the [arbitration] tribunal’s fact finding and contractual interpretation rather than on its actual authority.” </a:t>
            </a:r>
          </a:p>
          <a:p>
            <a:endParaRPr lang="en-US" dirty="0"/>
          </a:p>
        </p:txBody>
      </p:sp>
    </p:spTree>
    <p:extLst>
      <p:ext uri="{BB962C8B-B14F-4D97-AF65-F5344CB8AC3E}">
        <p14:creationId xmlns:p14="http://schemas.microsoft.com/office/powerpoint/2010/main" val="780928456"/>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Confidentiality Should Be Maintained By The Arbitrator But Parties Are Often Only Bound </a:t>
            </a:r>
            <a:r>
              <a:rPr lang="en-US" sz="2400" smtClean="0"/>
              <a:t>by </a:t>
            </a:r>
            <a:r>
              <a:rPr lang="en-US" sz="2400"/>
              <a:t>Agreement Or The Arbitrator’s Order</a:t>
            </a:r>
            <a:r>
              <a:rPr lang="en-US" sz="2400" dirty="0"/>
              <a:t/>
            </a:r>
            <a:br>
              <a:rPr lang="en-US" sz="2400" dirty="0"/>
            </a:br>
            <a:r>
              <a:rPr lang="en-US" dirty="0">
                <a:solidFill>
                  <a:srgbClr val="64696E"/>
                </a:solidFill>
              </a:rPr>
              <a:t/>
            </a:r>
            <a:br>
              <a:rPr lang="en-US" dirty="0">
                <a:solidFill>
                  <a:srgbClr val="64696E"/>
                </a:solidFill>
              </a:rPr>
            </a:br>
            <a:endParaRPr lang="en-US" sz="1600" dirty="0">
              <a:solidFill>
                <a:srgbClr val="64696E"/>
              </a:solidFill>
            </a:endParaRPr>
          </a:p>
        </p:txBody>
      </p:sp>
      <p:sp>
        <p:nvSpPr>
          <p:cNvPr id="4" name="Text Placeholder 3"/>
          <p:cNvSpPr>
            <a:spLocks noGrp="1"/>
          </p:cNvSpPr>
          <p:nvPr>
            <p:ph type="body" sz="quarter" idx="11"/>
          </p:nvPr>
        </p:nvSpPr>
        <p:spPr>
          <a:xfrm>
            <a:off x="503238" y="1676400"/>
            <a:ext cx="9051925" cy="5283200"/>
          </a:xfrm>
        </p:spPr>
        <p:txBody>
          <a:bodyPr>
            <a:normAutofit/>
          </a:bodyPr>
          <a:lstStyle/>
          <a:p>
            <a:pPr lvl="0"/>
            <a:r>
              <a:rPr lang="en-US" sz="1600" b="0" dirty="0" smtClean="0"/>
              <a:t>The Ethical Standards of </a:t>
            </a:r>
            <a:r>
              <a:rPr lang="en-US" sz="1600" b="0" dirty="0" err="1" smtClean="0"/>
              <a:t>ADR</a:t>
            </a:r>
            <a:r>
              <a:rPr lang="en-US" sz="1600" b="0" dirty="0" smtClean="0"/>
              <a:t> organizations require that an Arbitrator maintain confidentiality. </a:t>
            </a:r>
            <a:endParaRPr lang="en-US" sz="1600" b="0" dirty="0"/>
          </a:p>
          <a:p>
            <a:pPr lvl="0"/>
            <a:r>
              <a:rPr lang="en-US" sz="1600" b="0" smtClean="0"/>
              <a:t>The AAA </a:t>
            </a:r>
            <a:r>
              <a:rPr lang="en-US" sz="1600" b="0" dirty="0"/>
              <a:t>Code of Ethics for Arbitrators </a:t>
            </a:r>
            <a:r>
              <a:rPr lang="en-US" sz="1600" b="0" dirty="0" smtClean="0"/>
              <a:t>in a </a:t>
            </a:r>
            <a:r>
              <a:rPr lang="en-US" sz="1600" b="0" dirty="0"/>
              <a:t>Commercial Dispute </a:t>
            </a:r>
            <a:r>
              <a:rPr lang="en-US" sz="1600" b="0" dirty="0" smtClean="0"/>
              <a:t>provides: </a:t>
            </a:r>
            <a:r>
              <a:rPr lang="en-US" sz="1600" b="0" dirty="0"/>
              <a:t>“AN ARBITRATOR SHOULD BE FAITHFUL TO THE RELATIONSHIP OF TRUST AND CONFIDENTIALITY INHERENT IN THAT OFFICE. The arbitrator should keep confidential all matters relating to the arbitration proceedings and </a:t>
            </a:r>
            <a:r>
              <a:rPr lang="en-US" sz="1600" b="0" dirty="0" smtClean="0"/>
              <a:t>decision</a:t>
            </a:r>
            <a:r>
              <a:rPr lang="en-US" sz="1600" b="0" dirty="0"/>
              <a:t>.”</a:t>
            </a:r>
          </a:p>
          <a:p>
            <a:pPr lvl="0"/>
            <a:r>
              <a:rPr lang="en-US" sz="1600" b="0" dirty="0" smtClean="0"/>
              <a:t>JAMS Rule </a:t>
            </a:r>
            <a:r>
              <a:rPr lang="en-US" sz="1600" b="0" dirty="0"/>
              <a:t>21: </a:t>
            </a:r>
            <a:r>
              <a:rPr lang="en-US" sz="1600" b="0" dirty="0" smtClean="0"/>
              <a:t>Confidentiality </a:t>
            </a:r>
            <a:r>
              <a:rPr lang="en-US" sz="1600" b="0" dirty="0"/>
              <a:t>and Privacy</a:t>
            </a:r>
          </a:p>
          <a:p>
            <a:pPr lvl="0"/>
            <a:r>
              <a:rPr lang="en-US" sz="1600" b="0" dirty="0"/>
              <a:t>(a) JAMS and the Arbitrator shall maintain the </a:t>
            </a:r>
            <a:r>
              <a:rPr lang="en-US" sz="1600" b="0" dirty="0" smtClean="0"/>
              <a:t>confidential nature </a:t>
            </a:r>
            <a:r>
              <a:rPr lang="en-US" sz="1600" b="0" dirty="0"/>
              <a:t>of the Arbitration proceeding and the Award, </a:t>
            </a:r>
            <a:r>
              <a:rPr lang="en-US" sz="1600" b="0" dirty="0" smtClean="0"/>
              <a:t>including the </a:t>
            </a:r>
            <a:r>
              <a:rPr lang="en-US" sz="1600" b="0" dirty="0"/>
              <a:t>Hearing, except as necessary in connection with </a:t>
            </a:r>
            <a:r>
              <a:rPr lang="en-US" sz="1600" b="0" dirty="0" smtClean="0"/>
              <a:t>a judicial </a:t>
            </a:r>
            <a:r>
              <a:rPr lang="en-US" sz="1600" b="0" dirty="0"/>
              <a:t>challenge to </a:t>
            </a:r>
            <a:r>
              <a:rPr lang="en-US" sz="1600" b="0" dirty="0" smtClean="0"/>
              <a:t>or enforcement </a:t>
            </a:r>
            <a:r>
              <a:rPr lang="en-US" sz="1600" b="0" dirty="0"/>
              <a:t>of an Award, or </a:t>
            </a:r>
            <a:r>
              <a:rPr lang="en-US" sz="1600" b="0" dirty="0" smtClean="0"/>
              <a:t>unless otherwise </a:t>
            </a:r>
            <a:r>
              <a:rPr lang="en-US" sz="1600" b="0" dirty="0"/>
              <a:t>required by law or judicial decision.</a:t>
            </a:r>
          </a:p>
          <a:p>
            <a:pPr lvl="0"/>
            <a:r>
              <a:rPr lang="en-US" sz="1600" b="0" dirty="0"/>
              <a:t>(b) The Arbitrator may issue orders to protect the </a:t>
            </a:r>
            <a:r>
              <a:rPr lang="en-US" sz="1600" b="0" dirty="0" smtClean="0"/>
              <a:t>confidentiality of </a:t>
            </a:r>
            <a:r>
              <a:rPr lang="en-US" sz="1600" b="0" dirty="0"/>
              <a:t>proprietary information, trade secrets or </a:t>
            </a:r>
            <a:r>
              <a:rPr lang="en-US" sz="1600" b="0" dirty="0" smtClean="0"/>
              <a:t>other sensitive </a:t>
            </a:r>
            <a:r>
              <a:rPr lang="en-US" sz="1600" b="0" dirty="0"/>
              <a:t>information.</a:t>
            </a:r>
          </a:p>
          <a:p>
            <a:pPr lvl="0"/>
            <a:r>
              <a:rPr lang="en-US" sz="1600" b="0" dirty="0" smtClean="0"/>
              <a:t>(</a:t>
            </a:r>
            <a:r>
              <a:rPr lang="en-US" sz="1600" b="0" dirty="0"/>
              <a:t>c) Subject to the discretion of the Arbitrator or </a:t>
            </a:r>
            <a:r>
              <a:rPr lang="en-US" sz="1600" b="0" dirty="0" smtClean="0"/>
              <a:t>agreement of </a:t>
            </a:r>
            <a:r>
              <a:rPr lang="en-US" sz="1600" b="0" dirty="0"/>
              <a:t>the Parties, any person having a direct interest in </a:t>
            </a:r>
            <a:r>
              <a:rPr lang="en-US" sz="1600" b="0" dirty="0" smtClean="0"/>
              <a:t>the Arbitration </a:t>
            </a:r>
            <a:r>
              <a:rPr lang="en-US" sz="1600" b="0" dirty="0"/>
              <a:t>may attend the Arbitration Hearing. The </a:t>
            </a:r>
            <a:r>
              <a:rPr lang="en-US" sz="1600" b="0" dirty="0" smtClean="0"/>
              <a:t>Arbitrator may </a:t>
            </a:r>
            <a:r>
              <a:rPr lang="en-US" sz="1600" b="0" dirty="0"/>
              <a:t>exclude any non-Party from any part of a Hearing</a:t>
            </a:r>
            <a:r>
              <a:rPr lang="en-US" sz="1600" b="0" dirty="0" smtClean="0"/>
              <a:t>.</a:t>
            </a:r>
            <a:endParaRPr lang="en-US" sz="1600" b="0" dirty="0"/>
          </a:p>
        </p:txBody>
      </p:sp>
    </p:spTree>
    <p:extLst>
      <p:ext uri="{BB962C8B-B14F-4D97-AF65-F5344CB8AC3E}">
        <p14:creationId xmlns:p14="http://schemas.microsoft.com/office/powerpoint/2010/main" val="1182690295"/>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Confidentiality Should Be Maintained By The Arbitrator But Parties Are Often Only Bound by Agreement Or The Arbitrator’s Order</a:t>
            </a:r>
            <a:r>
              <a:rPr lang="en-US" sz="2400" dirty="0"/>
              <a:t/>
            </a:r>
            <a:br>
              <a:rPr lang="en-US" sz="2400" dirty="0"/>
            </a:br>
            <a:r>
              <a:rPr lang="en-US" dirty="0">
                <a:solidFill>
                  <a:srgbClr val="64696E"/>
                </a:solidFill>
              </a:rPr>
              <a:t/>
            </a:r>
            <a:br>
              <a:rPr lang="en-US" dirty="0">
                <a:solidFill>
                  <a:srgbClr val="64696E"/>
                </a:solidFill>
              </a:rPr>
            </a:br>
            <a:endParaRPr lang="en-US" sz="1600" dirty="0">
              <a:solidFill>
                <a:srgbClr val="64696E"/>
              </a:solidFill>
            </a:endParaRPr>
          </a:p>
        </p:txBody>
      </p:sp>
      <p:sp>
        <p:nvSpPr>
          <p:cNvPr id="4" name="Text Placeholder 3"/>
          <p:cNvSpPr>
            <a:spLocks noGrp="1"/>
          </p:cNvSpPr>
          <p:nvPr>
            <p:ph type="body" sz="quarter" idx="11"/>
          </p:nvPr>
        </p:nvSpPr>
        <p:spPr>
          <a:xfrm>
            <a:off x="503238" y="1676400"/>
            <a:ext cx="9051925" cy="5283200"/>
          </a:xfrm>
        </p:spPr>
        <p:txBody>
          <a:bodyPr>
            <a:normAutofit/>
          </a:bodyPr>
          <a:lstStyle/>
          <a:p>
            <a:pPr lvl="0"/>
            <a:r>
              <a:rPr lang="en-US" sz="1600" b="0" dirty="0" smtClean="0"/>
              <a:t>CPR </a:t>
            </a:r>
            <a:r>
              <a:rPr lang="en-US" sz="1600" b="0" dirty="0"/>
              <a:t>Rule 18:  Confidentiality  </a:t>
            </a:r>
            <a:br>
              <a:rPr lang="en-US" sz="1600" b="0" dirty="0"/>
            </a:br>
            <a:r>
              <a:rPr lang="en-US" sz="1600" b="0" dirty="0"/>
              <a:t>“Unless the parties agree otherwise, the parties, the arbitrators and the Neutral Organization shall treat the proceedings, any related disclosure and the decisions of the Tribunal, as confidential, except in connection with judicial proceedings ancillary to the arbitration, such as a judicial challenge to, or enforcement of, an award, and unless otherwise required by law or to protect a legal right of a party. To the extent possible, any specific issues of confidentiality should be raised with and resolved by the Tribunal</a:t>
            </a:r>
            <a:r>
              <a:rPr lang="en-US" sz="1600" b="0" dirty="0" smtClean="0"/>
              <a:t>.”</a:t>
            </a:r>
          </a:p>
          <a:p>
            <a:pPr lvl="0"/>
            <a:r>
              <a:rPr lang="en-US" sz="1600" b="0" dirty="0" smtClean="0"/>
              <a:t>An Arbitrator may have the support of a clerk or other support person if there is disclosure to counsel and the Parties.</a:t>
            </a:r>
          </a:p>
          <a:p>
            <a:pPr lvl="0"/>
            <a:r>
              <a:rPr lang="en-US" sz="1600" b="0" dirty="0"/>
              <a:t>AAA Commercial Arbitration Rule 23(a</a:t>
            </a:r>
            <a:r>
              <a:rPr lang="en-US" sz="1600" b="0" dirty="0" smtClean="0"/>
              <a:t>):</a:t>
            </a:r>
            <a:endParaRPr lang="en-US" sz="1600" b="0" dirty="0"/>
          </a:p>
          <a:p>
            <a:pPr lvl="0">
              <a:lnSpc>
                <a:spcPct val="100000"/>
              </a:lnSpc>
              <a:spcBef>
                <a:spcPts val="0"/>
              </a:spcBef>
            </a:pPr>
            <a:r>
              <a:rPr lang="en-US" sz="1600" b="0" dirty="0" smtClean="0"/>
              <a:t>“The </a:t>
            </a:r>
            <a:r>
              <a:rPr lang="en-US" sz="1600" b="0" dirty="0"/>
              <a:t>arbitrator shall have the authority to issue any orders necessary to enforce the provisions of rules R-21 and R-22 and to otherwise achieve a fair, efficient and economical resolution of the case, including, without limitation: (a) conditioning any exchange or production of confidential documents and information, and the admission of confidential evidence at the hearing, on appropriate orders to preserve such </a:t>
            </a:r>
            <a:r>
              <a:rPr lang="en-US" sz="1600" b="0" dirty="0" smtClean="0"/>
              <a:t>confidentiality…”</a:t>
            </a:r>
            <a:endParaRPr lang="en-US" sz="1600" b="0" dirty="0"/>
          </a:p>
          <a:p>
            <a:pPr lvl="0"/>
            <a:endParaRPr lang="en-US" sz="2000" b="0" dirty="0"/>
          </a:p>
        </p:txBody>
      </p:sp>
    </p:spTree>
    <p:extLst>
      <p:ext uri="{BB962C8B-B14F-4D97-AF65-F5344CB8AC3E}">
        <p14:creationId xmlns:p14="http://schemas.microsoft.com/office/powerpoint/2010/main" val="3240473672"/>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Duty of Honesty and Candor</a:t>
            </a:r>
            <a:r>
              <a:rPr lang="en-US" sz="2400" dirty="0"/>
              <a:t/>
            </a:r>
            <a:br>
              <a:rPr lang="en-US" sz="2400" dirty="0"/>
            </a:br>
            <a:r>
              <a:rPr lang="en-US" dirty="0">
                <a:solidFill>
                  <a:srgbClr val="64696E"/>
                </a:solidFill>
              </a:rPr>
              <a:t/>
            </a:r>
            <a:br>
              <a:rPr lang="en-US" dirty="0">
                <a:solidFill>
                  <a:srgbClr val="64696E"/>
                </a:solidFill>
              </a:rPr>
            </a:br>
            <a:endParaRPr lang="en-US" sz="1600" dirty="0">
              <a:solidFill>
                <a:srgbClr val="64696E"/>
              </a:solidFill>
            </a:endParaRPr>
          </a:p>
        </p:txBody>
      </p:sp>
      <p:sp>
        <p:nvSpPr>
          <p:cNvPr id="4" name="Text Placeholder 3"/>
          <p:cNvSpPr>
            <a:spLocks noGrp="1"/>
          </p:cNvSpPr>
          <p:nvPr>
            <p:ph type="body" sz="quarter" idx="11"/>
          </p:nvPr>
        </p:nvSpPr>
        <p:spPr/>
        <p:txBody>
          <a:bodyPr>
            <a:normAutofit/>
          </a:bodyPr>
          <a:lstStyle/>
          <a:p>
            <a:pPr marL="457200" lvl="0" indent="-457200">
              <a:buFont typeface="Wingdings" panose="05000000000000000000" pitchFamily="2" charset="2"/>
              <a:buChar char="§"/>
            </a:pPr>
            <a:r>
              <a:rPr lang="en-US" sz="1600" b="0" dirty="0" smtClean="0"/>
              <a:t>An Arbitrator should conduct the proceedings fairly. ABA Model Rules Canon 10.</a:t>
            </a:r>
          </a:p>
          <a:p>
            <a:pPr marL="457200" lvl="0" indent="-457200">
              <a:buFont typeface="Wingdings" panose="05000000000000000000" pitchFamily="2" charset="2"/>
              <a:buChar char="§"/>
            </a:pPr>
            <a:r>
              <a:rPr lang="en-US" sz="1600" b="0" dirty="0" smtClean="0"/>
              <a:t>The Advocate has a duty to make no false statement of fact or law to the Tribunal.  Model Rules of Professional Responsibility Rule 3.3: Candor Before the Tribunal.</a:t>
            </a:r>
            <a:endParaRPr lang="en-US" sz="1600" b="0" dirty="0"/>
          </a:p>
          <a:p>
            <a:pPr marL="457200" lvl="0" indent="-457200">
              <a:buFont typeface="+mj-lt"/>
              <a:buAutoNum type="alphaLcParenR"/>
            </a:pPr>
            <a:endParaRPr lang="en-US" sz="2000" b="0" dirty="0"/>
          </a:p>
        </p:txBody>
      </p:sp>
    </p:spTree>
    <p:extLst>
      <p:ext uri="{BB962C8B-B14F-4D97-AF65-F5344CB8AC3E}">
        <p14:creationId xmlns:p14="http://schemas.microsoft.com/office/powerpoint/2010/main" val="2111747784"/>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Ethics </a:t>
            </a:r>
            <a:r>
              <a:rPr lang="en-US" sz="2400" dirty="0" smtClean="0"/>
              <a:t>Standards Apply to Arbitrators and Counsel</a:t>
            </a:r>
            <a:r>
              <a:rPr lang="en-US" sz="2400" dirty="0"/>
              <a:t/>
            </a:r>
            <a:br>
              <a:rPr lang="en-US" sz="2400" dirty="0"/>
            </a:br>
            <a:r>
              <a:rPr lang="en-US" dirty="0" smtClean="0">
                <a:solidFill>
                  <a:srgbClr val="64696E"/>
                </a:solidFill>
              </a:rPr>
              <a:t/>
            </a:r>
            <a:br>
              <a:rPr lang="en-US" dirty="0" smtClean="0">
                <a:solidFill>
                  <a:srgbClr val="64696E"/>
                </a:solidFill>
              </a:rPr>
            </a:br>
            <a:endParaRPr lang="en-US" sz="1600" dirty="0">
              <a:solidFill>
                <a:srgbClr val="64696E"/>
              </a:solidFill>
            </a:endParaRPr>
          </a:p>
        </p:txBody>
      </p:sp>
      <p:sp>
        <p:nvSpPr>
          <p:cNvPr id="4" name="Text Placeholder 3"/>
          <p:cNvSpPr>
            <a:spLocks noGrp="1"/>
          </p:cNvSpPr>
          <p:nvPr>
            <p:ph type="body" sz="quarter" idx="11"/>
          </p:nvPr>
        </p:nvSpPr>
        <p:spPr>
          <a:xfrm>
            <a:off x="503238" y="1830387"/>
            <a:ext cx="9051925" cy="5068123"/>
          </a:xfrm>
        </p:spPr>
        <p:txBody>
          <a:bodyPr/>
          <a:lstStyle/>
          <a:p>
            <a:pPr lvl="0"/>
            <a:r>
              <a:rPr lang="en-US" dirty="0" smtClean="0"/>
              <a:t>Applicable Standards for Arbitrators:</a:t>
            </a:r>
          </a:p>
          <a:p>
            <a:pPr lvl="0"/>
            <a:r>
              <a:rPr lang="en-US" b="0" u="sng" dirty="0" smtClean="0"/>
              <a:t>Domestic Standards </a:t>
            </a:r>
            <a:endParaRPr lang="en-US" b="0" dirty="0" smtClean="0"/>
          </a:p>
          <a:p>
            <a:pPr marL="342900" lvl="0" indent="-342900">
              <a:buFont typeface="Wingdings" panose="05000000000000000000" pitchFamily="2" charset="2"/>
              <a:buChar char="§"/>
            </a:pPr>
            <a:r>
              <a:rPr lang="en-US" b="0" dirty="0" smtClean="0"/>
              <a:t>Model ABA Standards</a:t>
            </a:r>
          </a:p>
          <a:p>
            <a:pPr marL="342900" lvl="0" indent="-342900">
              <a:buFont typeface="Wingdings" panose="05000000000000000000" pitchFamily="2" charset="2"/>
              <a:buChar char="§"/>
            </a:pPr>
            <a:r>
              <a:rPr lang="en-US" b="0" dirty="0" smtClean="0"/>
              <a:t>Provider standards</a:t>
            </a:r>
          </a:p>
          <a:p>
            <a:pPr marL="571500" lvl="1" indent="-342900">
              <a:buClrTx/>
              <a:buSzPct val="100000"/>
              <a:buFont typeface="Arial" panose="020B0604020202020204" pitchFamily="34" charset="0"/>
              <a:buChar char="•"/>
            </a:pPr>
            <a:r>
              <a:rPr lang="en-US" dirty="0" smtClean="0"/>
              <a:t>AAA</a:t>
            </a:r>
          </a:p>
          <a:p>
            <a:pPr marL="571500" lvl="1" indent="-342900">
              <a:buClrTx/>
              <a:buSzPct val="100000"/>
              <a:buFont typeface="Arial" panose="020B0604020202020204" pitchFamily="34" charset="0"/>
              <a:buChar char="•"/>
            </a:pPr>
            <a:r>
              <a:rPr lang="en-US" b="0" dirty="0" smtClean="0"/>
              <a:t>JAMS</a:t>
            </a:r>
          </a:p>
          <a:p>
            <a:pPr marL="571500" lvl="1" indent="-342900">
              <a:buClrTx/>
              <a:buSzPct val="100000"/>
              <a:buFont typeface="Arial" panose="020B0604020202020204" pitchFamily="34" charset="0"/>
              <a:buChar char="•"/>
            </a:pPr>
            <a:r>
              <a:rPr lang="en-US" dirty="0" smtClean="0"/>
              <a:t>CPR</a:t>
            </a:r>
            <a:endParaRPr lang="en-US" b="0" dirty="0" smtClean="0"/>
          </a:p>
          <a:p>
            <a:pPr marL="342900" lvl="0" indent="-342900">
              <a:buFont typeface="Wingdings" panose="05000000000000000000" pitchFamily="2" charset="2"/>
              <a:buChar char="§"/>
            </a:pPr>
            <a:r>
              <a:rPr lang="en-US" b="0" dirty="0" smtClean="0"/>
              <a:t>If the </a:t>
            </a:r>
            <a:r>
              <a:rPr lang="en-US" b="0" dirty="0" err="1" smtClean="0"/>
              <a:t>Netural</a:t>
            </a:r>
            <a:r>
              <a:rPr lang="en-US" b="0" dirty="0" smtClean="0"/>
              <a:t> is a Lawyer Applicable Code of Professional Responsibility where admitted and for the seat of the Arbitration.</a:t>
            </a:r>
          </a:p>
          <a:p>
            <a:pPr lvl="0"/>
            <a:r>
              <a:rPr lang="en-US" b="0" u="sng" dirty="0" smtClean="0"/>
              <a:t>International Standards</a:t>
            </a:r>
          </a:p>
          <a:p>
            <a:pPr marL="342900" lvl="0" indent="-342900">
              <a:buFont typeface="Wingdings" panose="05000000000000000000" pitchFamily="2" charset="2"/>
              <a:buChar char="§"/>
            </a:pPr>
            <a:r>
              <a:rPr lang="en-US" b="0" dirty="0" err="1" smtClean="0"/>
              <a:t>I.C.D.R</a:t>
            </a:r>
            <a:r>
              <a:rPr lang="en-US" b="0" dirty="0" smtClean="0"/>
              <a:t>.</a:t>
            </a:r>
          </a:p>
          <a:p>
            <a:pPr marL="342900" lvl="0" indent="-342900">
              <a:buFont typeface="Wingdings" panose="05000000000000000000" pitchFamily="2" charset="2"/>
              <a:buChar char="§"/>
            </a:pPr>
            <a:r>
              <a:rPr lang="en-US" b="0" dirty="0" err="1" smtClean="0"/>
              <a:t>IBA</a:t>
            </a:r>
            <a:r>
              <a:rPr lang="en-US" b="0" dirty="0" smtClean="0"/>
              <a:t> Standards</a:t>
            </a:r>
          </a:p>
          <a:p>
            <a:pPr marL="342900" lvl="0" indent="-342900">
              <a:buFont typeface="Wingdings" panose="05000000000000000000" pitchFamily="2" charset="2"/>
              <a:buChar char="§"/>
            </a:pPr>
            <a:r>
              <a:rPr lang="en-US" b="0" dirty="0" smtClean="0"/>
              <a:t>Chartered Institute of Arbitrators Standards</a:t>
            </a:r>
          </a:p>
          <a:p>
            <a:pPr marL="342900" lvl="0" indent="-342900">
              <a:buFont typeface="Wingdings" panose="05000000000000000000" pitchFamily="2" charset="2"/>
              <a:buChar char="§"/>
            </a:pPr>
            <a:r>
              <a:rPr lang="en-US" b="0" dirty="0" err="1" smtClean="0"/>
              <a:t>I.C.C</a:t>
            </a:r>
            <a:r>
              <a:rPr lang="en-US" b="0" dirty="0" smtClean="0"/>
              <a:t>. Standards</a:t>
            </a:r>
          </a:p>
          <a:p>
            <a:pPr marL="342900" lvl="0" indent="-342900">
              <a:buFont typeface="Wingdings" panose="05000000000000000000" pitchFamily="2" charset="2"/>
              <a:buChar char="§"/>
            </a:pPr>
            <a:r>
              <a:rPr lang="en-US" b="0" dirty="0" smtClean="0"/>
              <a:t>Ethical Requirements for Lawyers in other Countries</a:t>
            </a:r>
          </a:p>
          <a:p>
            <a:pPr lvl="0"/>
            <a:r>
              <a:rPr lang="en-US" dirty="0" smtClean="0"/>
              <a:t/>
            </a:r>
            <a:br>
              <a:rPr lang="en-US" dirty="0" smtClean="0"/>
            </a:br>
            <a:endParaRPr lang="en-US" dirty="0"/>
          </a:p>
        </p:txBody>
      </p:sp>
    </p:spTree>
    <p:extLst>
      <p:ext uri="{BB962C8B-B14F-4D97-AF65-F5344CB8AC3E}">
        <p14:creationId xmlns:p14="http://schemas.microsoft.com/office/powerpoint/2010/main" val="1003505480"/>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Applicable Standards for Advocates</a:t>
            </a:r>
            <a:r>
              <a:rPr lang="en-US" sz="2400" dirty="0"/>
              <a:t/>
            </a:r>
            <a:br>
              <a:rPr lang="en-US" sz="2400" dirty="0"/>
            </a:br>
            <a:r>
              <a:rPr lang="en-US" dirty="0">
                <a:solidFill>
                  <a:srgbClr val="64696E"/>
                </a:solidFill>
              </a:rPr>
              <a:t/>
            </a:r>
            <a:br>
              <a:rPr lang="en-US" dirty="0">
                <a:solidFill>
                  <a:srgbClr val="64696E"/>
                </a:solidFill>
              </a:rPr>
            </a:br>
            <a:endParaRPr lang="en-US" sz="1600" dirty="0">
              <a:solidFill>
                <a:srgbClr val="64696E"/>
              </a:solidFill>
            </a:endParaRPr>
          </a:p>
        </p:txBody>
      </p:sp>
      <p:sp>
        <p:nvSpPr>
          <p:cNvPr id="4" name="Text Placeholder 3"/>
          <p:cNvSpPr>
            <a:spLocks noGrp="1"/>
          </p:cNvSpPr>
          <p:nvPr>
            <p:ph type="body" sz="quarter" idx="11"/>
          </p:nvPr>
        </p:nvSpPr>
        <p:spPr/>
        <p:txBody>
          <a:bodyPr>
            <a:normAutofit/>
          </a:bodyPr>
          <a:lstStyle/>
          <a:p>
            <a:r>
              <a:rPr lang="en-US" sz="1600" b="0" dirty="0" smtClean="0"/>
              <a:t>Applicable Codes of Responsibility:</a:t>
            </a:r>
          </a:p>
          <a:p>
            <a:pPr marL="457200" indent="-457200">
              <a:buFont typeface="Wingdings" panose="05000000000000000000" pitchFamily="2" charset="2"/>
              <a:buChar char="§"/>
            </a:pPr>
            <a:r>
              <a:rPr lang="en-US" sz="1600" b="0" dirty="0" smtClean="0"/>
              <a:t>For State where admitted</a:t>
            </a:r>
          </a:p>
          <a:p>
            <a:pPr marL="457200" indent="-457200">
              <a:buFont typeface="Wingdings" panose="05000000000000000000" pitchFamily="2" charset="2"/>
              <a:buChar char="§"/>
            </a:pPr>
            <a:r>
              <a:rPr lang="en-US" sz="1600" b="0" dirty="0" smtClean="0"/>
              <a:t>At the seat of the Arbitration</a:t>
            </a:r>
            <a:endParaRPr lang="en-US" sz="1600" b="0" dirty="0"/>
          </a:p>
        </p:txBody>
      </p:sp>
    </p:spTree>
    <p:extLst>
      <p:ext uri="{BB962C8B-B14F-4D97-AF65-F5344CB8AC3E}">
        <p14:creationId xmlns:p14="http://schemas.microsoft.com/office/powerpoint/2010/main" val="885063461"/>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Unauthorized Practice </a:t>
            </a:r>
            <a:r>
              <a:rPr lang="en-US" sz="2400" dirty="0"/>
              <a:t>O</a:t>
            </a:r>
            <a:r>
              <a:rPr lang="en-US" sz="2400" dirty="0" smtClean="0"/>
              <a:t>f </a:t>
            </a:r>
            <a:r>
              <a:rPr lang="en-US" sz="2400" dirty="0"/>
              <a:t>Law </a:t>
            </a:r>
            <a:r>
              <a:rPr lang="en-US" sz="2400" dirty="0" smtClean="0"/>
              <a:t>In Arbitration</a:t>
            </a:r>
            <a:r>
              <a:rPr lang="en-US" sz="2400" dirty="0"/>
              <a:t/>
            </a:r>
            <a:br>
              <a:rPr lang="en-US" sz="2400" dirty="0"/>
            </a:br>
            <a:r>
              <a:rPr lang="en-US" sz="2400" dirty="0"/>
              <a:t/>
            </a:r>
            <a:br>
              <a:rPr lang="en-US" sz="2400" dirty="0"/>
            </a:br>
            <a:r>
              <a:rPr lang="en-US" dirty="0">
                <a:solidFill>
                  <a:srgbClr val="64696E"/>
                </a:solidFill>
              </a:rPr>
              <a:t/>
            </a:r>
            <a:br>
              <a:rPr lang="en-US" dirty="0">
                <a:solidFill>
                  <a:srgbClr val="64696E"/>
                </a:solidFill>
              </a:rPr>
            </a:br>
            <a:endParaRPr lang="en-US" sz="1600" dirty="0">
              <a:solidFill>
                <a:srgbClr val="64696E"/>
              </a:solidFill>
            </a:endParaRPr>
          </a:p>
        </p:txBody>
      </p:sp>
      <p:sp>
        <p:nvSpPr>
          <p:cNvPr id="4" name="Text Placeholder 3"/>
          <p:cNvSpPr>
            <a:spLocks noGrp="1"/>
          </p:cNvSpPr>
          <p:nvPr>
            <p:ph type="body" sz="quarter" idx="11"/>
          </p:nvPr>
        </p:nvSpPr>
        <p:spPr/>
        <p:txBody>
          <a:bodyPr>
            <a:noAutofit/>
          </a:bodyPr>
          <a:lstStyle/>
          <a:p>
            <a:pPr marL="457200" lvl="0" indent="-457200">
              <a:buFont typeface="Wingdings" panose="05000000000000000000" pitchFamily="2" charset="2"/>
              <a:buChar char="§"/>
            </a:pPr>
            <a:r>
              <a:rPr lang="en-US" sz="1600" b="0" dirty="0" smtClean="0"/>
              <a:t>Absent an express requirement requiring pro </a:t>
            </a:r>
            <a:r>
              <a:rPr lang="en-US" sz="1600" b="0" dirty="0" err="1" smtClean="0"/>
              <a:t>hac</a:t>
            </a:r>
            <a:r>
              <a:rPr lang="en-US" sz="1600" b="0" dirty="0" smtClean="0"/>
              <a:t> vice admission, to serve as Arbitrator or counsel in an arbitration lawyers typically need not be admitted to practice in the jurisdiction that is the seat of the arbitration. See New York Rule 5.5: Unauthorized Practice of Law; Multi-Jurisdictional practice of law: … </a:t>
            </a:r>
          </a:p>
          <a:p>
            <a:pPr marL="457200" lvl="0" indent="-457200">
              <a:buFont typeface="Wingdings" panose="05000000000000000000" pitchFamily="2" charset="2"/>
              <a:buChar char="§"/>
            </a:pPr>
            <a:r>
              <a:rPr lang="en-US" sz="1600" b="0" dirty="0" smtClean="0"/>
              <a:t>c</a:t>
            </a:r>
            <a:r>
              <a:rPr lang="en-US" sz="1600" b="0" dirty="0"/>
              <a:t>) A lawyer admitted in another United States jurisdiction, and not disbarred or suspended from practice in any jurisdiction, may provide legal services on a temporary basis in this jurisdiction that</a:t>
            </a:r>
            <a:r>
              <a:rPr lang="en-US" sz="1600" b="0" dirty="0" smtClean="0"/>
              <a:t>:</a:t>
            </a:r>
          </a:p>
          <a:p>
            <a:pPr lvl="0"/>
            <a:r>
              <a:rPr lang="en-US" sz="1600" b="0" dirty="0"/>
              <a:t> </a:t>
            </a:r>
            <a:r>
              <a:rPr lang="en-US" sz="1600" b="0" dirty="0" smtClean="0"/>
              <a:t>       . . .</a:t>
            </a:r>
            <a:endParaRPr lang="en-US" sz="1600" b="0" dirty="0"/>
          </a:p>
          <a:p>
            <a:pPr marL="457200" lvl="0" indent="-457200">
              <a:buFont typeface="Wingdings" panose="05000000000000000000" pitchFamily="2" charset="2"/>
              <a:buChar char="§"/>
            </a:pPr>
            <a:r>
              <a:rPr lang="en-US" sz="1600" b="0" dirty="0" smtClean="0"/>
              <a:t>(</a:t>
            </a:r>
            <a:r>
              <a:rPr lang="en-US" sz="1600" b="0" dirty="0"/>
              <a:t>3) are in or reasonably related to a pending or potential arbitration, mediation, or other alternative resolution proceeding in this or another jurisdiction, if the services arise out of or are reasonably related to the lawyer's practice in a jurisdiction in which the lawyer is admitted to practice and are not services for which the forum requires pro </a:t>
            </a:r>
            <a:r>
              <a:rPr lang="en-US" sz="1600" b="0" dirty="0" err="1"/>
              <a:t>hac</a:t>
            </a:r>
            <a:r>
              <a:rPr lang="en-US" sz="1600" b="0" dirty="0"/>
              <a:t> vice </a:t>
            </a:r>
            <a:r>
              <a:rPr lang="en-US" sz="1600" b="0" dirty="0" smtClean="0"/>
              <a:t>admission </a:t>
            </a:r>
          </a:p>
          <a:p>
            <a:pPr marL="457200" lvl="0" indent="-457200">
              <a:buFont typeface="Wingdings" panose="05000000000000000000" pitchFamily="2" charset="2"/>
              <a:buChar char="§"/>
            </a:pPr>
            <a:r>
              <a:rPr lang="en-US" sz="1600" b="0" dirty="0" smtClean="0"/>
              <a:t>Parties may be represented in an international arbitration by whoever they select. See </a:t>
            </a:r>
            <a:r>
              <a:rPr lang="en-US" sz="1600" b="0" dirty="0" err="1" smtClean="0"/>
              <a:t>I.C.D.R</a:t>
            </a:r>
            <a:r>
              <a:rPr lang="en-US" sz="1600" b="0" dirty="0" smtClean="0"/>
              <a:t>. Article 12, Representation.</a:t>
            </a:r>
          </a:p>
        </p:txBody>
      </p:sp>
    </p:spTree>
    <p:extLst>
      <p:ext uri="{BB962C8B-B14F-4D97-AF65-F5344CB8AC3E}">
        <p14:creationId xmlns:p14="http://schemas.microsoft.com/office/powerpoint/2010/main" val="3151607249"/>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Arbitrator Impartiality Is Essential to the Process</a:t>
            </a:r>
            <a:r>
              <a:rPr lang="en-US" dirty="0">
                <a:solidFill>
                  <a:srgbClr val="64696E"/>
                </a:solidFill>
              </a:rPr>
              <a:t/>
            </a:r>
            <a:br>
              <a:rPr lang="en-US" dirty="0">
                <a:solidFill>
                  <a:srgbClr val="64696E"/>
                </a:solidFill>
              </a:rPr>
            </a:br>
            <a:endParaRPr lang="en-US" sz="1600" dirty="0">
              <a:solidFill>
                <a:srgbClr val="64696E"/>
              </a:solidFill>
            </a:endParaRPr>
          </a:p>
        </p:txBody>
      </p:sp>
      <p:sp>
        <p:nvSpPr>
          <p:cNvPr id="4" name="Text Placeholder 3"/>
          <p:cNvSpPr>
            <a:spLocks noGrp="1"/>
          </p:cNvSpPr>
          <p:nvPr>
            <p:ph type="body" sz="quarter" idx="11"/>
          </p:nvPr>
        </p:nvSpPr>
        <p:spPr>
          <a:xfrm>
            <a:off x="503238" y="1701800"/>
            <a:ext cx="9051925" cy="5334000"/>
          </a:xfrm>
        </p:spPr>
        <p:txBody>
          <a:bodyPr>
            <a:normAutofit/>
          </a:bodyPr>
          <a:lstStyle/>
          <a:p>
            <a:pPr marL="457200" indent="-457200">
              <a:buFont typeface="Wingdings" panose="05000000000000000000" pitchFamily="2" charset="2"/>
              <a:buChar char="§"/>
            </a:pPr>
            <a:r>
              <a:rPr lang="en-US" sz="1600" b="0" dirty="0" smtClean="0"/>
              <a:t>An award can be set aside for evident bias.</a:t>
            </a:r>
          </a:p>
          <a:p>
            <a:pPr marL="457200" indent="-457200">
              <a:buFont typeface="Wingdings" panose="05000000000000000000" pitchFamily="2" charset="2"/>
              <a:buChar char="§"/>
            </a:pPr>
            <a:r>
              <a:rPr lang="en-US" sz="1600" b="0" dirty="0" smtClean="0"/>
              <a:t>The Arbitrator and the Arbitrator’s family should not have a financial or other personal interest in the outcome.</a:t>
            </a:r>
          </a:p>
          <a:p>
            <a:pPr marL="457200" indent="-457200">
              <a:buFont typeface="Wingdings" panose="05000000000000000000" pitchFamily="2" charset="2"/>
              <a:buChar char="§"/>
            </a:pPr>
            <a:r>
              <a:rPr lang="en-US" sz="1600" b="0" dirty="0" smtClean="0"/>
              <a:t>Important for arbitrators to protect the award by assuring appropriate disclosure. </a:t>
            </a:r>
          </a:p>
          <a:p>
            <a:pPr marL="457200" indent="-457200">
              <a:buFont typeface="Wingdings" panose="05000000000000000000" pitchFamily="2" charset="2"/>
              <a:buChar char="§"/>
            </a:pPr>
            <a:r>
              <a:rPr lang="en-US" sz="1600" b="0" dirty="0" smtClean="0"/>
              <a:t>It is good practice to disclose all known relationships with Parties, Counsel, and other Arbitrators even though they may not show evident bias.</a:t>
            </a:r>
          </a:p>
          <a:p>
            <a:pPr marL="457200" indent="-457200">
              <a:buFont typeface="Wingdings" panose="05000000000000000000" pitchFamily="2" charset="2"/>
              <a:buChar char="§"/>
            </a:pPr>
            <a:r>
              <a:rPr lang="en-US" sz="1600" b="0" dirty="0"/>
              <a:t>Maintaining independence and </a:t>
            </a:r>
            <a:r>
              <a:rPr lang="en-US" sz="1600" b="0" dirty="0" smtClean="0"/>
              <a:t>disclosure are ongoing obligations during the arbitration.</a:t>
            </a:r>
          </a:p>
          <a:p>
            <a:pPr marL="457200" indent="-457200">
              <a:buFont typeface="Wingdings" panose="05000000000000000000" pitchFamily="2" charset="2"/>
              <a:buChar char="§"/>
            </a:pPr>
            <a:r>
              <a:rPr lang="en-US" sz="1600" b="0" dirty="0" smtClean="0"/>
              <a:t>A Party made aware of an issue waives if there is </a:t>
            </a:r>
            <a:r>
              <a:rPr lang="en-US" sz="1600" b="0" dirty="0"/>
              <a:t>no </a:t>
            </a:r>
            <a:r>
              <a:rPr lang="en-US" sz="1600" b="0" dirty="0" smtClean="0"/>
              <a:t>objection. </a:t>
            </a:r>
            <a:r>
              <a:rPr lang="en-US" sz="1600" b="0" dirty="0"/>
              <a:t>AAA Commercial Arbitration Rules R-37. Waiver of Rules. “Any party who proceeds with the arbitration after knowledge that any provision or requirement of these rules has not been complied with and who fails to state an objection in writing shall be deemed to have waived the right to object.” </a:t>
            </a:r>
            <a:endParaRPr lang="en-US" sz="1600" b="0" dirty="0" smtClean="0"/>
          </a:p>
          <a:p>
            <a:pPr marL="457200" indent="-457200">
              <a:buFont typeface="Wingdings" panose="05000000000000000000" pitchFamily="2" charset="2"/>
              <a:buChar char="§"/>
            </a:pPr>
            <a:r>
              <a:rPr lang="en-US" sz="1600" b="0" dirty="0" smtClean="0"/>
              <a:t>If an issue is raised during the arbitration providers typically decide initially whether there is evident bias.</a:t>
            </a:r>
          </a:p>
          <a:p>
            <a:endParaRPr lang="en-US" sz="2000" b="0" dirty="0"/>
          </a:p>
          <a:p>
            <a:pPr marL="457200" indent="-457200">
              <a:buFont typeface="+mj-lt"/>
              <a:buAutoNum type="arabicParenR"/>
            </a:pPr>
            <a:endParaRPr lang="en-US" sz="2000" b="0" dirty="0"/>
          </a:p>
        </p:txBody>
      </p:sp>
    </p:spTree>
    <p:extLst>
      <p:ext uri="{BB962C8B-B14F-4D97-AF65-F5344CB8AC3E}">
        <p14:creationId xmlns:p14="http://schemas.microsoft.com/office/powerpoint/2010/main" val="1003505480"/>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“Reasonable Inquiry” Is Necessary So That Disclosure Is Appropriate</a:t>
            </a:r>
            <a:r>
              <a:rPr lang="en-US" dirty="0"/>
              <a:t/>
            </a:r>
            <a:br>
              <a:rPr lang="en-US" dirty="0"/>
            </a:br>
            <a:endParaRPr lang="en-US" sz="1600" dirty="0">
              <a:solidFill>
                <a:srgbClr val="64696E"/>
              </a:solidFill>
            </a:endParaRPr>
          </a:p>
        </p:txBody>
      </p:sp>
      <p:sp>
        <p:nvSpPr>
          <p:cNvPr id="4" name="Text Placeholder 3"/>
          <p:cNvSpPr>
            <a:spLocks noGrp="1"/>
          </p:cNvSpPr>
          <p:nvPr>
            <p:ph type="body" sz="quarter" idx="11"/>
          </p:nvPr>
        </p:nvSpPr>
        <p:spPr/>
        <p:txBody>
          <a:bodyPr>
            <a:normAutofit/>
          </a:bodyPr>
          <a:lstStyle/>
          <a:p>
            <a:pPr marL="457200" lvl="0" indent="-457200">
              <a:buFont typeface="Wingdings" panose="05000000000000000000" pitchFamily="2" charset="2"/>
              <a:buChar char="§"/>
            </a:pPr>
            <a:r>
              <a:rPr lang="en-US" sz="1600" b="0" dirty="0" smtClean="0"/>
              <a:t>The Arbitrator should search for information that would likely indicate evident bias.</a:t>
            </a:r>
          </a:p>
          <a:p>
            <a:pPr marL="457200" lvl="0" indent="-457200">
              <a:buFont typeface="Wingdings" panose="05000000000000000000" pitchFamily="2" charset="2"/>
              <a:buChar char="§"/>
            </a:pPr>
            <a:r>
              <a:rPr lang="en-US" sz="1600" b="0" dirty="0" smtClean="0"/>
              <a:t>Where there may be an issue as to possible connections or associations that would not show evident bias an extensive and burdensome search is not necessary, even though the same connections or associations would be disclosed if recalled.</a:t>
            </a:r>
          </a:p>
          <a:p>
            <a:pPr marL="571500" lvl="1" indent="-342900">
              <a:buClrTx/>
              <a:buSzPct val="100000"/>
              <a:buFont typeface="Arial" panose="020B0604020202020204" pitchFamily="34" charset="0"/>
              <a:buChar char="•"/>
            </a:pPr>
            <a:r>
              <a:rPr lang="en-US" sz="1600" dirty="0" smtClean="0"/>
              <a:t>Prior </a:t>
            </a:r>
            <a:r>
              <a:rPr lang="en-US" sz="1600" dirty="0"/>
              <a:t>associations through Bar </a:t>
            </a:r>
            <a:r>
              <a:rPr lang="en-US" sz="1600" dirty="0" smtClean="0"/>
              <a:t>Associations.</a:t>
            </a:r>
            <a:endParaRPr lang="en-US" sz="1600" dirty="0"/>
          </a:p>
          <a:p>
            <a:pPr marL="571500" lvl="1" indent="-342900">
              <a:buClrTx/>
              <a:buSzPct val="100000"/>
              <a:buFont typeface="Arial" panose="020B0604020202020204" pitchFamily="34" charset="0"/>
              <a:buChar char="•"/>
            </a:pPr>
            <a:r>
              <a:rPr lang="en-US" sz="1600" dirty="0"/>
              <a:t>Parties or Counsel in litigation many years </a:t>
            </a:r>
            <a:r>
              <a:rPr lang="en-US" sz="1600" dirty="0" smtClean="0"/>
              <a:t>back.</a:t>
            </a:r>
            <a:endParaRPr lang="en-US" sz="1600" dirty="0"/>
          </a:p>
          <a:p>
            <a:pPr marL="571500" lvl="1" indent="-342900">
              <a:buClrTx/>
              <a:buSzPct val="100000"/>
              <a:buFont typeface="Arial" panose="020B0604020202020204" pitchFamily="34" charset="0"/>
              <a:buChar char="•"/>
            </a:pPr>
            <a:r>
              <a:rPr lang="en-US" sz="1600" dirty="0"/>
              <a:t>Possible </a:t>
            </a:r>
            <a:r>
              <a:rPr lang="en-US" sz="1600" dirty="0" smtClean="0"/>
              <a:t>non-compromising contacts </a:t>
            </a:r>
            <a:r>
              <a:rPr lang="en-US" sz="1600" dirty="0"/>
              <a:t>on social </a:t>
            </a:r>
            <a:r>
              <a:rPr lang="en-US" sz="1600" dirty="0" smtClean="0"/>
              <a:t>media.</a:t>
            </a:r>
            <a:endParaRPr lang="en-US" sz="1600" dirty="0"/>
          </a:p>
          <a:p>
            <a:pPr marL="457200" lvl="0" indent="-457200">
              <a:buFont typeface="Wingdings" panose="05000000000000000000" pitchFamily="2" charset="2"/>
              <a:buChar char="§"/>
            </a:pPr>
            <a:r>
              <a:rPr lang="en-US" sz="1600" b="0" dirty="0" smtClean="0"/>
              <a:t>It is good practice to keep good records of prior involvement with Parties, Counsel and Experts as a neutral.</a:t>
            </a:r>
          </a:p>
          <a:p>
            <a:pPr marL="457200" lvl="0" indent="-457200">
              <a:buFont typeface="Wingdings" panose="05000000000000000000" pitchFamily="2" charset="2"/>
              <a:buChar char="§"/>
            </a:pPr>
            <a:r>
              <a:rPr lang="en-US" sz="1600" b="0" dirty="0" smtClean="0"/>
              <a:t>It is good practice to disclose to the Parties and counsel the limits on any search.</a:t>
            </a:r>
          </a:p>
          <a:p>
            <a:pPr marL="571500" lvl="1" indent="-342900">
              <a:buClrTx/>
              <a:buSzPct val="100000"/>
              <a:buFont typeface="Arial" panose="020B0604020202020204" pitchFamily="34" charset="0"/>
              <a:buChar char="•"/>
            </a:pPr>
            <a:r>
              <a:rPr lang="en-US" sz="1600" dirty="0" smtClean="0"/>
              <a:t>Not searching all prior cases.</a:t>
            </a:r>
          </a:p>
          <a:p>
            <a:pPr marL="571500" lvl="1" indent="-342900">
              <a:buClrTx/>
              <a:buSzPct val="100000"/>
              <a:buFont typeface="Arial" panose="020B0604020202020204" pitchFamily="34" charset="0"/>
              <a:buChar char="•"/>
            </a:pPr>
            <a:r>
              <a:rPr lang="en-US" sz="1600" b="0" dirty="0" smtClean="0"/>
              <a:t>Not searching all prior Bar Committees.</a:t>
            </a:r>
          </a:p>
          <a:p>
            <a:pPr marL="571500" lvl="1" indent="-342900">
              <a:buClrTx/>
              <a:buSzPct val="100000"/>
              <a:buFont typeface="Arial" panose="020B0604020202020204" pitchFamily="34" charset="0"/>
              <a:buChar char="•"/>
            </a:pPr>
            <a:r>
              <a:rPr lang="en-US" sz="1600" dirty="0" smtClean="0"/>
              <a:t>Not disclosing all social media – friends/connections.</a:t>
            </a:r>
            <a:endParaRPr lang="en-US" sz="1600" b="0" dirty="0" smtClean="0"/>
          </a:p>
          <a:p>
            <a:pPr marL="571500" lvl="1" indent="-342900">
              <a:buClrTx/>
              <a:buSzPct val="100000"/>
              <a:buFont typeface="+mj-lt"/>
              <a:buAutoNum type="alphaLcParenR"/>
            </a:pPr>
            <a:endParaRPr lang="en-US" sz="2400" dirty="0"/>
          </a:p>
          <a:p>
            <a:pPr marL="571500" lvl="1" indent="-342900">
              <a:buClrTx/>
              <a:buSzPct val="100000"/>
              <a:buFont typeface="+mj-lt"/>
              <a:buAutoNum type="alphaLcParenR"/>
            </a:pPr>
            <a:endParaRPr lang="en-US" sz="2400" dirty="0"/>
          </a:p>
          <a:p>
            <a:pPr marL="457200" lvl="0" indent="-457200">
              <a:buFont typeface="+mj-lt"/>
              <a:buAutoNum type="arabicParenR"/>
            </a:pPr>
            <a:endParaRPr lang="en-US" sz="2000" b="0" dirty="0"/>
          </a:p>
        </p:txBody>
      </p:sp>
    </p:spTree>
    <p:extLst>
      <p:ext uri="{BB962C8B-B14F-4D97-AF65-F5344CB8AC3E}">
        <p14:creationId xmlns:p14="http://schemas.microsoft.com/office/powerpoint/2010/main" val="725353477"/>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2400" dirty="0" err="1"/>
              <a:t>Scandinavian</a:t>
            </a:r>
            <a:r>
              <a:rPr lang="fr-FR" sz="2400" dirty="0"/>
              <a:t> </a:t>
            </a:r>
            <a:r>
              <a:rPr lang="fr-FR" sz="2400" dirty="0" err="1"/>
              <a:t>Re</a:t>
            </a:r>
            <a:r>
              <a:rPr lang="fr-FR" sz="2400" dirty="0"/>
              <a:t> v. Saint Paul, 668 </a:t>
            </a:r>
            <a:r>
              <a:rPr lang="fr-FR" sz="2400" dirty="0" err="1"/>
              <a:t>F.3d</a:t>
            </a:r>
            <a:r>
              <a:rPr lang="fr-FR" sz="2400" dirty="0"/>
              <a:t> 60 (</a:t>
            </a:r>
            <a:r>
              <a:rPr lang="fr-FR" sz="2400" dirty="0" err="1"/>
              <a:t>2d</a:t>
            </a:r>
            <a:r>
              <a:rPr lang="fr-FR" sz="2400" dirty="0"/>
              <a:t> </a:t>
            </a:r>
            <a:r>
              <a:rPr lang="fr-FR" sz="2400" dirty="0" err="1"/>
              <a:t>Cir</a:t>
            </a:r>
            <a:r>
              <a:rPr lang="fr-FR" sz="2400" dirty="0"/>
              <a:t>. 2012)</a:t>
            </a:r>
            <a:r>
              <a:rPr lang="fr-FR" dirty="0"/>
              <a:t> </a:t>
            </a:r>
            <a:br>
              <a:rPr lang="fr-FR" dirty="0"/>
            </a:br>
            <a:endParaRPr lang="en-US" dirty="0"/>
          </a:p>
        </p:txBody>
      </p:sp>
      <p:sp>
        <p:nvSpPr>
          <p:cNvPr id="8" name="Text Placeholder 7"/>
          <p:cNvSpPr>
            <a:spLocks noGrp="1"/>
          </p:cNvSpPr>
          <p:nvPr>
            <p:ph type="body" sz="quarter" idx="11"/>
          </p:nvPr>
        </p:nvSpPr>
        <p:spPr>
          <a:xfrm>
            <a:off x="503238" y="1743075"/>
            <a:ext cx="9051925" cy="5191125"/>
          </a:xfrm>
        </p:spPr>
        <p:txBody>
          <a:bodyPr/>
          <a:lstStyle/>
          <a:p>
            <a:r>
              <a:rPr lang="en-US" sz="1600" b="0" dirty="0" smtClean="0"/>
              <a:t>Second </a:t>
            </a:r>
            <a:r>
              <a:rPr lang="en-US" sz="1600" b="0" dirty="0"/>
              <a:t>Circuit considered </a:t>
            </a:r>
            <a:r>
              <a:rPr lang="en-US" sz="1600" b="0" dirty="0" err="1"/>
              <a:t>vacature</a:t>
            </a:r>
            <a:r>
              <a:rPr lang="en-US" sz="1600" b="0" dirty="0"/>
              <a:t> of a reinsurance arbitration award resulting from two ARIAS arbitrators’ non-disclosure of their concurrent appointment to another arbitration.</a:t>
            </a:r>
          </a:p>
          <a:p>
            <a:r>
              <a:rPr lang="en-US" sz="1600" b="0" dirty="0" smtClean="0"/>
              <a:t>The </a:t>
            </a:r>
            <a:r>
              <a:rPr lang="en-US" sz="1600" dirty="0"/>
              <a:t>District Court </a:t>
            </a:r>
            <a:r>
              <a:rPr lang="en-US" sz="1600" b="0" dirty="0" smtClean="0"/>
              <a:t>vacated the </a:t>
            </a:r>
            <a:r>
              <a:rPr lang="en-US" sz="1600" dirty="0" smtClean="0"/>
              <a:t>award</a:t>
            </a:r>
            <a:r>
              <a:rPr lang="en-US" sz="1600" b="0" dirty="0" smtClean="0"/>
              <a:t>, </a:t>
            </a:r>
            <a:r>
              <a:rPr lang="en-US" sz="1600" b="0" dirty="0"/>
              <a:t>finding that the second arbitration involved similar subject matter, parties and a common witness.  The Court stated that:</a:t>
            </a:r>
          </a:p>
          <a:p>
            <a:pPr lvl="1">
              <a:buClrTx/>
            </a:pPr>
            <a:r>
              <a:rPr lang="en-US" sz="1600" dirty="0" smtClean="0"/>
              <a:t>The </a:t>
            </a:r>
            <a:r>
              <a:rPr lang="en-US" sz="1600" dirty="0"/>
              <a:t>arbitrators put themselves in a position where they could obtain </a:t>
            </a:r>
            <a:r>
              <a:rPr lang="en-US" sz="1600" i="1" dirty="0"/>
              <a:t>ex parte</a:t>
            </a:r>
            <a:r>
              <a:rPr lang="en-US" sz="1600" dirty="0"/>
              <a:t> information about some of the issues in question in the arbitration, and that the concurrent service "constituted a material conflict of interest," that met the evident partiality standard under the Federal Arbitration Act.  </a:t>
            </a:r>
          </a:p>
          <a:p>
            <a:r>
              <a:rPr lang="en-US" sz="1600" dirty="0" smtClean="0"/>
              <a:t>The </a:t>
            </a:r>
            <a:r>
              <a:rPr lang="en-US" sz="1600" dirty="0"/>
              <a:t>Second Circuit reversed:</a:t>
            </a:r>
          </a:p>
          <a:p>
            <a:pPr lvl="1">
              <a:buClrTx/>
            </a:pPr>
            <a:r>
              <a:rPr lang="en-US" sz="1600" dirty="0"/>
              <a:t>“[E]</a:t>
            </a:r>
            <a:r>
              <a:rPr lang="en-US" sz="1600" dirty="0" err="1"/>
              <a:t>vident</a:t>
            </a:r>
            <a:r>
              <a:rPr lang="en-US" sz="1600" dirty="0"/>
              <a:t> partiality…will be found where a reasonable person would have to conclude that an arbitrator was partial to one party to the arbitration."  </a:t>
            </a:r>
          </a:p>
          <a:p>
            <a:pPr lvl="1">
              <a:buClrTx/>
            </a:pPr>
            <a:r>
              <a:rPr lang="en-US" sz="1600" dirty="0"/>
              <a:t>The arbitrators’ overlapping service did not constitute a material relationship with a party that would reflect the possibility of bias in favor of or against a party.</a:t>
            </a:r>
          </a:p>
          <a:p>
            <a:pPr lvl="1">
              <a:buClrTx/>
            </a:pPr>
            <a:r>
              <a:rPr lang="en-US" sz="1600" dirty="0"/>
              <a:t>“[N]</a:t>
            </a:r>
            <a:r>
              <a:rPr lang="en-US" sz="1600" dirty="0" err="1"/>
              <a:t>ondisclosure</a:t>
            </a:r>
            <a:r>
              <a:rPr lang="en-US" sz="1600" dirty="0"/>
              <a:t> does not by itself constitute evident partiality.”  The proper focus is instead on whether the facts that were not disclosed suggest a material conflict of interest."  </a:t>
            </a:r>
          </a:p>
          <a:p>
            <a:pPr lvl="1">
              <a:buClrTx/>
            </a:pPr>
            <a:r>
              <a:rPr lang="en-US" sz="1600" dirty="0"/>
              <a:t>“A party is not entitled to the complete and unexpurgated business biographies of the arbitrators whom the parties have selected." </a:t>
            </a:r>
          </a:p>
          <a:p>
            <a:endParaRPr lang="en-US" dirty="0"/>
          </a:p>
        </p:txBody>
      </p:sp>
    </p:spTree>
    <p:extLst>
      <p:ext uri="{BB962C8B-B14F-4D97-AF65-F5344CB8AC3E}">
        <p14:creationId xmlns:p14="http://schemas.microsoft.com/office/powerpoint/2010/main" val="714395677"/>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Freeman v. Pittsburgh Glass Works, LLC</a:t>
            </a:r>
            <a:r>
              <a:rPr lang="en-US" sz="2400" dirty="0" smtClean="0"/>
              <a:t>, 709 </a:t>
            </a:r>
            <a:r>
              <a:rPr lang="en-US" sz="2400" dirty="0" err="1"/>
              <a:t>F.3d</a:t>
            </a:r>
            <a:r>
              <a:rPr lang="en-US" sz="2400" dirty="0"/>
              <a:t> 240 (</a:t>
            </a:r>
            <a:r>
              <a:rPr lang="en-US" sz="2400" dirty="0" err="1"/>
              <a:t>3d</a:t>
            </a:r>
            <a:r>
              <a:rPr lang="en-US" sz="2400" dirty="0"/>
              <a:t> Cir. 2013) </a:t>
            </a:r>
            <a:r>
              <a:rPr lang="en-US" dirty="0"/>
              <a:t/>
            </a:r>
            <a:br>
              <a:rPr lang="en-US" dirty="0"/>
            </a:br>
            <a:endParaRPr lang="en-US" dirty="0"/>
          </a:p>
        </p:txBody>
      </p:sp>
      <p:sp>
        <p:nvSpPr>
          <p:cNvPr id="8" name="Text Placeholder 7"/>
          <p:cNvSpPr>
            <a:spLocks noGrp="1"/>
          </p:cNvSpPr>
          <p:nvPr>
            <p:ph type="body" sz="quarter" idx="11"/>
          </p:nvPr>
        </p:nvSpPr>
        <p:spPr>
          <a:xfrm>
            <a:off x="503238" y="1728787"/>
            <a:ext cx="9051925" cy="5214937"/>
          </a:xfrm>
        </p:spPr>
        <p:txBody>
          <a:bodyPr/>
          <a:lstStyle/>
          <a:p>
            <a:r>
              <a:rPr lang="en-US" sz="1600" dirty="0" err="1" smtClean="0"/>
              <a:t>Vacature</a:t>
            </a:r>
            <a:r>
              <a:rPr lang="en-US" sz="1600" dirty="0" smtClean="0"/>
              <a:t> </a:t>
            </a:r>
            <a:r>
              <a:rPr lang="en-US" sz="1600" dirty="0"/>
              <a:t>was sought </a:t>
            </a:r>
            <a:r>
              <a:rPr lang="en-US" sz="1600" dirty="0" smtClean="0"/>
              <a:t>as to </a:t>
            </a:r>
            <a:r>
              <a:rPr lang="en-US" sz="1600" dirty="0"/>
              <a:t>an arbitration award that denied the claimant’s </a:t>
            </a:r>
            <a:r>
              <a:rPr lang="en-US" sz="1600" dirty="0" err="1"/>
              <a:t>ADEA</a:t>
            </a:r>
            <a:r>
              <a:rPr lang="en-US" sz="1600" dirty="0"/>
              <a:t> </a:t>
            </a:r>
            <a:r>
              <a:rPr lang="en-US" sz="1600" dirty="0" smtClean="0"/>
              <a:t>claim, alleging that:: </a:t>
            </a:r>
            <a:endParaRPr lang="en-US" sz="1600" dirty="0"/>
          </a:p>
          <a:p>
            <a:pPr lvl="1">
              <a:buClrTx/>
            </a:pPr>
            <a:r>
              <a:rPr lang="en-US" sz="1600" dirty="0"/>
              <a:t>The arbitrator failed to disclose that senior employees of the employer contributed to the arbitrators campaign to be elected to the Pennsylvania Supreme </a:t>
            </a:r>
            <a:r>
              <a:rPr lang="en-US" sz="1600" dirty="0" smtClean="0"/>
              <a:t>Court.</a:t>
            </a:r>
            <a:endParaRPr lang="en-US" sz="1600" dirty="0"/>
          </a:p>
          <a:p>
            <a:pPr lvl="1">
              <a:buClrTx/>
            </a:pPr>
            <a:r>
              <a:rPr lang="en-US" sz="1600" dirty="0"/>
              <a:t>The arbitrator taught a law school course with an in-house counsel for the employer, which she also failed to </a:t>
            </a:r>
            <a:r>
              <a:rPr lang="en-US" sz="1600" dirty="0" smtClean="0"/>
              <a:t>disclose.</a:t>
            </a:r>
            <a:endParaRPr lang="en-US" sz="1600" dirty="0"/>
          </a:p>
          <a:p>
            <a:r>
              <a:rPr lang="en-US" sz="1600" dirty="0" smtClean="0"/>
              <a:t>The </a:t>
            </a:r>
            <a:r>
              <a:rPr lang="en-US" sz="1600" dirty="0"/>
              <a:t>District Court denied the motion to vacate, holding that </a:t>
            </a:r>
            <a:r>
              <a:rPr lang="en-US" sz="1600" dirty="0" smtClean="0"/>
              <a:t>the matters not disclosed were neither substantial nor </a:t>
            </a:r>
            <a:r>
              <a:rPr lang="en-US" sz="1600" dirty="0"/>
              <a:t>material</a:t>
            </a:r>
            <a:r>
              <a:rPr lang="en-US" sz="1600" dirty="0" smtClean="0"/>
              <a:t>.</a:t>
            </a:r>
          </a:p>
          <a:p>
            <a:r>
              <a:rPr lang="en-US" sz="1600" dirty="0" smtClean="0"/>
              <a:t>The </a:t>
            </a:r>
            <a:r>
              <a:rPr lang="en-US" sz="1600" dirty="0"/>
              <a:t>Third Circuit upheld the District Court, </a:t>
            </a:r>
            <a:r>
              <a:rPr lang="en-US" sz="1600" dirty="0" smtClean="0"/>
              <a:t>concluding that: </a:t>
            </a:r>
            <a:endParaRPr lang="en-US" sz="1600" dirty="0"/>
          </a:p>
          <a:p>
            <a:pPr lvl="1">
              <a:buClrTx/>
            </a:pPr>
            <a:r>
              <a:rPr lang="en-US" sz="1600" dirty="0"/>
              <a:t>"An arbitrator is evidently partial only if a reasonable person would have to conclude that she was partial to one side.“</a:t>
            </a:r>
          </a:p>
          <a:p>
            <a:pPr lvl="1">
              <a:buClrTx/>
            </a:pPr>
            <a:r>
              <a:rPr lang="en-US" sz="1600" dirty="0" smtClean="0"/>
              <a:t>No </a:t>
            </a:r>
            <a:r>
              <a:rPr lang="en-US" sz="1600" dirty="0"/>
              <a:t>reasonable person would conclude that the arbitrator was partial.</a:t>
            </a:r>
          </a:p>
          <a:p>
            <a:pPr lvl="1">
              <a:buClrTx/>
            </a:pPr>
            <a:r>
              <a:rPr lang="en-US" sz="1600" dirty="0"/>
              <a:t>The employer had made campaign contributions to the arbitrator’s election campaign, but so had the employee’s lawyer in amounts that were larger than the employer’s employees. </a:t>
            </a:r>
          </a:p>
          <a:p>
            <a:endParaRPr lang="en-US" dirty="0"/>
          </a:p>
          <a:p>
            <a:endParaRPr lang="en-US" dirty="0"/>
          </a:p>
        </p:txBody>
      </p:sp>
    </p:spTree>
    <p:extLst>
      <p:ext uri="{BB962C8B-B14F-4D97-AF65-F5344CB8AC3E}">
        <p14:creationId xmlns:p14="http://schemas.microsoft.com/office/powerpoint/2010/main" val="3340196646"/>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U.S. Electronics, Inc. v. Sirius Satellite Radio, Inc.</a:t>
            </a:r>
            <a:br>
              <a:rPr lang="en-US" sz="2400" dirty="0"/>
            </a:br>
            <a:r>
              <a:rPr lang="en-US" sz="2400" dirty="0"/>
              <a:t>17 </a:t>
            </a:r>
            <a:r>
              <a:rPr lang="en-US" sz="2400" dirty="0" err="1"/>
              <a:t>N.Y.3d</a:t>
            </a:r>
            <a:r>
              <a:rPr lang="en-US" sz="2400" dirty="0"/>
              <a:t> 912 (N.Y., 2011)</a:t>
            </a:r>
            <a:r>
              <a:rPr lang="en-US" dirty="0"/>
              <a:t/>
            </a:r>
            <a:br>
              <a:rPr lang="en-US" dirty="0"/>
            </a:br>
            <a:endParaRPr lang="en-US" dirty="0"/>
          </a:p>
        </p:txBody>
      </p:sp>
      <p:sp>
        <p:nvSpPr>
          <p:cNvPr id="8" name="Text Placeholder 7"/>
          <p:cNvSpPr>
            <a:spLocks noGrp="1"/>
          </p:cNvSpPr>
          <p:nvPr>
            <p:ph type="body" sz="quarter" idx="11"/>
          </p:nvPr>
        </p:nvSpPr>
        <p:spPr/>
        <p:txBody>
          <a:bodyPr/>
          <a:lstStyle/>
          <a:p>
            <a:pPr fontAlgn="base"/>
            <a:r>
              <a:rPr lang="en-US" sz="1600" dirty="0" smtClean="0"/>
              <a:t>The </a:t>
            </a:r>
            <a:r>
              <a:rPr lang="en-US" sz="1600" dirty="0"/>
              <a:t>losing party </a:t>
            </a:r>
            <a:r>
              <a:rPr lang="en-US" sz="1600" dirty="0" smtClean="0"/>
              <a:t>asked that the award be vacated because </a:t>
            </a:r>
            <a:r>
              <a:rPr lang="en-US" sz="1600" dirty="0"/>
              <a:t>the son of the tribunal chair, who was a member of Congress</a:t>
            </a:r>
            <a:r>
              <a:rPr lang="en-US" sz="1600" dirty="0" smtClean="0"/>
              <a:t>:</a:t>
            </a:r>
            <a:endParaRPr lang="en-US" sz="1600" dirty="0"/>
          </a:p>
          <a:p>
            <a:pPr lvl="1" fontAlgn="base">
              <a:buClrTx/>
            </a:pPr>
            <a:r>
              <a:rPr lang="en-US" sz="1600" dirty="0"/>
              <a:t>Advocated a merger between Sirius and </a:t>
            </a:r>
            <a:r>
              <a:rPr lang="en-US" sz="1600" dirty="0" err="1"/>
              <a:t>XM</a:t>
            </a:r>
            <a:r>
              <a:rPr lang="en-US" sz="1600" dirty="0"/>
              <a:t> Satellite </a:t>
            </a:r>
            <a:r>
              <a:rPr lang="en-US" sz="1600" dirty="0" smtClean="0"/>
              <a:t>Radio.</a:t>
            </a:r>
            <a:endParaRPr lang="en-US" sz="1600" dirty="0"/>
          </a:p>
          <a:p>
            <a:pPr lvl="1" fontAlgn="base">
              <a:buClrTx/>
            </a:pPr>
            <a:r>
              <a:rPr lang="en-US" sz="1600" dirty="0"/>
              <a:t>Was also politically aligned with another Congressman who was the founder and director of a competitor of U.S. Electronics.</a:t>
            </a:r>
          </a:p>
          <a:p>
            <a:pPr fontAlgn="base"/>
            <a:r>
              <a:rPr lang="en-US" sz="1600" dirty="0" smtClean="0"/>
              <a:t>The </a:t>
            </a:r>
            <a:r>
              <a:rPr lang="en-US" sz="1600" dirty="0"/>
              <a:t>New York Court of Appeals adopted the Second Circuit’s reasonable person standard: </a:t>
            </a:r>
          </a:p>
          <a:p>
            <a:pPr lvl="1" fontAlgn="base">
              <a:buClrTx/>
            </a:pPr>
            <a:r>
              <a:rPr lang="en-US" sz="1600" dirty="0"/>
              <a:t>Evident partiality was not exhibited as a result of “attenuated matters and relationships.”  </a:t>
            </a:r>
          </a:p>
          <a:p>
            <a:pPr lvl="1" fontAlgn="base">
              <a:buClrTx/>
            </a:pPr>
            <a:r>
              <a:rPr lang="en-US" sz="1600" dirty="0"/>
              <a:t>The connections that were alleged to exist were too tenuous to impute partiality.  </a:t>
            </a:r>
          </a:p>
          <a:p>
            <a:endParaRPr lang="en-US" dirty="0"/>
          </a:p>
        </p:txBody>
      </p:sp>
    </p:spTree>
    <p:extLst>
      <p:ext uri="{BB962C8B-B14F-4D97-AF65-F5344CB8AC3E}">
        <p14:creationId xmlns:p14="http://schemas.microsoft.com/office/powerpoint/2010/main" val="603256401"/>
      </p:ext>
    </p:extLst>
  </p:cSld>
  <p:clrMapOvr>
    <a:masterClrMapping/>
  </p:clrMapOvr>
  <p:transition>
    <p:fade/>
  </p:transition>
</p:sld>
</file>

<file path=ppt/theme/theme1.xml><?xml version="1.0" encoding="utf-8"?>
<a:theme xmlns:a="http://schemas.openxmlformats.org/drawingml/2006/main" name="Print LLP">
  <a:themeElements>
    <a:clrScheme name="Complete Firm Colors">
      <a:dk1>
        <a:srgbClr val="3C4146"/>
      </a:dk1>
      <a:lt1>
        <a:sysClr val="window" lastClr="FFFFFF"/>
      </a:lt1>
      <a:dk2>
        <a:srgbClr val="00465A"/>
      </a:dk2>
      <a:lt2>
        <a:srgbClr val="F5FAF0"/>
      </a:lt2>
      <a:accent1>
        <a:srgbClr val="73AFD7"/>
      </a:accent1>
      <a:accent2>
        <a:srgbClr val="69A055"/>
      </a:accent2>
      <a:accent3>
        <a:srgbClr val="963200"/>
      </a:accent3>
      <a:accent4>
        <a:srgbClr val="006487"/>
      </a:accent4>
      <a:accent5>
        <a:srgbClr val="C19B3D"/>
      </a:accent5>
      <a:accent6>
        <a:srgbClr val="A9C399"/>
      </a:accent6>
      <a:hlink>
        <a:srgbClr val="0000FF"/>
      </a:hlink>
      <a:folHlink>
        <a:srgbClr val="800080"/>
      </a:folHlink>
    </a:clrScheme>
    <a:fontScheme name="Davis Polk 2012">
      <a:majorFont>
        <a:latin typeface="Arial"/>
        <a:ea typeface="HEI"/>
        <a:cs typeface=""/>
      </a:majorFont>
      <a:minorFont>
        <a:latin typeface="Arial"/>
        <a:ea typeface="HEI"/>
        <a:cs typeface=""/>
      </a:minorFont>
    </a:fontScheme>
    <a:fmtScheme name="Davis Polk 201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4696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101882" tIns="50941" rIns="101882" bIns="50941" numCol="1" anchor="ctr" anchorCtr="0" compatLnSpc="1">
        <a:prstTxWarp prst="textNoShape">
          <a:avLst/>
        </a:prstTxWarp>
      </a:bodyPr>
      <a:lstStyle>
        <a:defPPr>
          <a:defRPr/>
        </a:defPPr>
      </a:lst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emplate>
  <TotalTime>0</TotalTime>
  <Words>1587</Words>
  <Application>Microsoft Office PowerPoint</Application>
  <PresentationFormat>Custom</PresentationFormat>
  <Paragraphs>108</Paragraphs>
  <Slides>15</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Courier New</vt:lpstr>
      <vt:lpstr>HEI</vt:lpstr>
      <vt:lpstr>Tahoma</vt:lpstr>
      <vt:lpstr>Wingdings</vt:lpstr>
      <vt:lpstr>Print LLP</vt:lpstr>
      <vt:lpstr>PowerPoint Presentation</vt:lpstr>
      <vt:lpstr>Ethics Standards Apply to Arbitrators and Counsel  </vt:lpstr>
      <vt:lpstr>Applicable Standards for Advocates  </vt:lpstr>
      <vt:lpstr>Unauthorized Practice Of Law In Arbitration   </vt:lpstr>
      <vt:lpstr>Arbitrator Impartiality Is Essential to the Process </vt:lpstr>
      <vt:lpstr>“Reasonable Inquiry” Is Necessary So That Disclosure Is Appropriate </vt:lpstr>
      <vt:lpstr>Scandinavian Re v. Saint Paul, 668 F.3d 60 (2d Cir. 2012)  </vt:lpstr>
      <vt:lpstr>Freeman v. Pittsburgh Glass Works, LLC, 709 F.3d 240 (3d Cir. 2013)  </vt:lpstr>
      <vt:lpstr>U.S. Electronics, Inc. v. Sirius Satellite Radio, Inc. 17 N.Y.3d 912 (N.Y., 2011) </vt:lpstr>
      <vt:lpstr>Port Arthur Steam Energy v. Oxbow Calcinating, Harris County, Texas – Cause No. 2011-74211  </vt:lpstr>
      <vt:lpstr>Johnson Controls, Inc. v. Edman Controls, Inc., --- F.3d ----, 2013 WL 1098411 (7th Cir. 2013) </vt:lpstr>
      <vt:lpstr>DigiTelCom, Ltd. v. Tele2 Svergie AB, 2012 WL 3065345 (S.D.N.Y., 2012) </vt:lpstr>
      <vt:lpstr>Confidentiality Should Be Maintained By The Arbitrator But Parties Are Often Only Bound by Agreement Or The Arbitrator’s Order  </vt:lpstr>
      <vt:lpstr>Confidentiality Should Be Maintained By The Arbitrator But Parties Are Often Only Bound by Agreement Or The Arbitrator’s Order  </vt:lpstr>
      <vt:lpstr>Duty of Honesty and Candor  </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
  <cp:lastModifiedBy/>
  <cp:revision>1</cp:revision>
  <cp:lastPrinted>2016-06-21T21:15:49Z</cp:lastPrinted>
  <dcterms:created xsi:type="dcterms:W3CDTF">2016-06-21T21:15:49Z</dcterms:created>
  <dcterms:modified xsi:type="dcterms:W3CDTF">2016-06-21T21:22:19Z</dcterms:modified>
</cp:coreProperties>
</file>