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79" r:id="rId1"/>
    <p:sldMasterId id="2147483776" r:id="rId2"/>
  </p:sldMasterIdLst>
  <p:notesMasterIdLst>
    <p:notesMasterId r:id="rId56"/>
  </p:notesMasterIdLst>
  <p:handoutMasterIdLst>
    <p:handoutMasterId r:id="rId57"/>
  </p:handoutMasterIdLst>
  <p:sldIdLst>
    <p:sldId id="451" r:id="rId3"/>
    <p:sldId id="521" r:id="rId4"/>
    <p:sldId id="522" r:id="rId5"/>
    <p:sldId id="523" r:id="rId6"/>
    <p:sldId id="524" r:id="rId7"/>
    <p:sldId id="525" r:id="rId8"/>
    <p:sldId id="526" r:id="rId9"/>
    <p:sldId id="527" r:id="rId10"/>
    <p:sldId id="528" r:id="rId11"/>
    <p:sldId id="531" r:id="rId12"/>
    <p:sldId id="502" r:id="rId13"/>
    <p:sldId id="532" r:id="rId14"/>
    <p:sldId id="543" r:id="rId15"/>
    <p:sldId id="544" r:id="rId16"/>
    <p:sldId id="545" r:id="rId17"/>
    <p:sldId id="550" r:id="rId18"/>
    <p:sldId id="559" r:id="rId19"/>
    <p:sldId id="560" r:id="rId20"/>
    <p:sldId id="546" r:id="rId21"/>
    <p:sldId id="549" r:id="rId22"/>
    <p:sldId id="574" r:id="rId23"/>
    <p:sldId id="551" r:id="rId24"/>
    <p:sldId id="552" r:id="rId25"/>
    <p:sldId id="553" r:id="rId26"/>
    <p:sldId id="554" r:id="rId27"/>
    <p:sldId id="555" r:id="rId28"/>
    <p:sldId id="556" r:id="rId29"/>
    <p:sldId id="557" r:id="rId30"/>
    <p:sldId id="573" r:id="rId31"/>
    <p:sldId id="566" r:id="rId32"/>
    <p:sldId id="558" r:id="rId33"/>
    <p:sldId id="530" r:id="rId34"/>
    <p:sldId id="547" r:id="rId35"/>
    <p:sldId id="503" r:id="rId36"/>
    <p:sldId id="548" r:id="rId37"/>
    <p:sldId id="575" r:id="rId38"/>
    <p:sldId id="561" r:id="rId39"/>
    <p:sldId id="562" r:id="rId40"/>
    <p:sldId id="563" r:id="rId41"/>
    <p:sldId id="564" r:id="rId42"/>
    <p:sldId id="570" r:id="rId43"/>
    <p:sldId id="567" r:id="rId44"/>
    <p:sldId id="571" r:id="rId45"/>
    <p:sldId id="476" r:id="rId46"/>
    <p:sldId id="509" r:id="rId47"/>
    <p:sldId id="510" r:id="rId48"/>
    <p:sldId id="511" r:id="rId49"/>
    <p:sldId id="512" r:id="rId50"/>
    <p:sldId id="513" r:id="rId51"/>
    <p:sldId id="514" r:id="rId52"/>
    <p:sldId id="515" r:id="rId53"/>
    <p:sldId id="517" r:id="rId54"/>
    <p:sldId id="518" r:id="rId55"/>
  </p:sldIdLst>
  <p:sldSz cx="10058400" cy="7772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34">
          <p15:clr>
            <a:srgbClr val="A4A3A4"/>
          </p15:clr>
        </p15:guide>
        <p15:guide id="2" orient="horz" pos="1153">
          <p15:clr>
            <a:srgbClr val="A4A3A4"/>
          </p15:clr>
        </p15:guide>
        <p15:guide id="3" orient="horz" pos="4292">
          <p15:clr>
            <a:srgbClr val="A4A3A4"/>
          </p15:clr>
        </p15:guide>
        <p15:guide id="4" pos="6019">
          <p15:clr>
            <a:srgbClr val="A4A3A4"/>
          </p15:clr>
        </p15:guide>
        <p15:guide id="5" pos="31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78C91"/>
    <a:srgbClr val="3C4146"/>
    <a:srgbClr val="006487"/>
    <a:srgbClr val="64696E"/>
    <a:srgbClr val="41738C"/>
    <a:srgbClr val="737D87"/>
    <a:srgbClr val="A9C399"/>
    <a:srgbClr val="DC3200"/>
    <a:srgbClr val="C19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6" autoAdjust="0"/>
    <p:restoredTop sz="94595" autoAdjust="0"/>
  </p:normalViewPr>
  <p:slideViewPr>
    <p:cSldViewPr snapToGrid="0">
      <p:cViewPr varScale="1">
        <p:scale>
          <a:sx n="91" d="100"/>
          <a:sy n="91" d="100"/>
        </p:scale>
        <p:origin x="360" y="90"/>
      </p:cViewPr>
      <p:guideLst>
        <p:guide orient="horz" pos="4434"/>
        <p:guide orient="horz" pos="1153"/>
        <p:guide orient="horz" pos="4292"/>
        <p:guide pos="6019"/>
        <p:guide pos="317"/>
      </p:guideLst>
    </p:cSldViewPr>
  </p:slideViewPr>
  <p:outlineViewPr>
    <p:cViewPr>
      <p:scale>
        <a:sx n="33" d="100"/>
        <a:sy n="33" d="100"/>
      </p:scale>
      <p:origin x="0" y="1506"/>
    </p:cViewPr>
    <p:sldLst>
      <p:sld r:id="rId1" collapse="1"/>
      <p:sld r:id="rId2" collapse="1"/>
    </p:sldLst>
  </p:outlineViewPr>
  <p:notesTextViewPr>
    <p:cViewPr>
      <p:scale>
        <a:sx n="200" d="100"/>
        <a:sy n="200" d="100"/>
      </p:scale>
      <p:origin x="0" y="0"/>
    </p:cViewPr>
  </p:notesTextViewPr>
  <p:sorterViewPr>
    <p:cViewPr>
      <p:scale>
        <a:sx n="75" d="100"/>
        <a:sy n="75" d="100"/>
      </p:scale>
      <p:origin x="0" y="3360"/>
    </p:cViewPr>
  </p:sorterViewPr>
  <p:notesViewPr>
    <p:cSldViewPr snapToGrid="0" showGuides="1">
      <p:cViewPr varScale="1">
        <p:scale>
          <a:sx n="123" d="100"/>
          <a:sy n="123" d="100"/>
        </p:scale>
        <p:origin x="-62" y="-3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37840" cy="464820"/>
          </a:xfrm>
          <a:prstGeom prst="rect">
            <a:avLst/>
          </a:prstGeom>
        </p:spPr>
        <p:txBody>
          <a:bodyPr vert="horz" lIns="93144" tIns="46571" rIns="93144" bIns="46571" rtlCol="0"/>
          <a:lstStyle>
            <a:lvl1pPr algn="l">
              <a:defRPr sz="1200"/>
            </a:lvl1pPr>
          </a:lstStyle>
          <a:p>
            <a:endParaRPr lang="en-US"/>
          </a:p>
        </p:txBody>
      </p:sp>
      <p:sp>
        <p:nvSpPr>
          <p:cNvPr id="3" name="Date Placeholder 2"/>
          <p:cNvSpPr>
            <a:spLocks noGrp="1"/>
          </p:cNvSpPr>
          <p:nvPr>
            <p:ph type="dt" sz="quarter" idx="1"/>
          </p:nvPr>
        </p:nvSpPr>
        <p:spPr>
          <a:xfrm>
            <a:off x="3970938" y="4"/>
            <a:ext cx="3037840" cy="464820"/>
          </a:xfrm>
          <a:prstGeom prst="rect">
            <a:avLst/>
          </a:prstGeom>
        </p:spPr>
        <p:txBody>
          <a:bodyPr vert="horz" lIns="93144" tIns="46571" rIns="93144" bIns="46571" rtlCol="0"/>
          <a:lstStyle>
            <a:lvl1pPr algn="r">
              <a:defRPr sz="1200"/>
            </a:lvl1pPr>
          </a:lstStyle>
          <a:p>
            <a:fld id="{43E13F43-1666-4FF1-AD68-1B7E302C60E9}" type="datetimeFigureOut">
              <a:rPr lang="en-US" smtClean="0"/>
              <a:t>6/24/2016</a:t>
            </a:fld>
            <a:endParaRPr lang="en-US"/>
          </a:p>
        </p:txBody>
      </p:sp>
      <p:sp>
        <p:nvSpPr>
          <p:cNvPr id="4" name="Footer Placeholder 3"/>
          <p:cNvSpPr>
            <a:spLocks noGrp="1"/>
          </p:cNvSpPr>
          <p:nvPr>
            <p:ph type="ftr" sz="quarter" idx="2"/>
          </p:nvPr>
        </p:nvSpPr>
        <p:spPr>
          <a:xfrm>
            <a:off x="4" y="8829967"/>
            <a:ext cx="3037840" cy="464820"/>
          </a:xfrm>
          <a:prstGeom prst="rect">
            <a:avLst/>
          </a:prstGeom>
        </p:spPr>
        <p:txBody>
          <a:bodyPr vert="horz" lIns="93144" tIns="46571" rIns="93144" bIns="46571"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44" tIns="46571" rIns="93144" bIns="46571" rtlCol="0" anchor="b"/>
          <a:lstStyle>
            <a:lvl1pPr algn="r">
              <a:defRPr sz="1200"/>
            </a:lvl1pPr>
          </a:lstStyle>
          <a:p>
            <a:fld id="{0ADDA97C-3E0F-4AD5-9FFE-5BD9D11A98C8}" type="slidenum">
              <a:rPr lang="en-US" smtClean="0"/>
              <a:t>‹#›</a:t>
            </a:fld>
            <a:endParaRPr lang="en-US"/>
          </a:p>
        </p:txBody>
      </p:sp>
    </p:spTree>
    <p:extLst>
      <p:ext uri="{BB962C8B-B14F-4D97-AF65-F5344CB8AC3E}">
        <p14:creationId xmlns:p14="http://schemas.microsoft.com/office/powerpoint/2010/main" val="1900978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37840" cy="464820"/>
          </a:xfrm>
          <a:prstGeom prst="rect">
            <a:avLst/>
          </a:prstGeom>
        </p:spPr>
        <p:txBody>
          <a:bodyPr vert="horz" lIns="93144" tIns="46571" rIns="93144" bIns="46571" rtlCol="0"/>
          <a:lstStyle>
            <a:lvl1pPr algn="l">
              <a:defRPr sz="1200"/>
            </a:lvl1pPr>
          </a:lstStyle>
          <a:p>
            <a:endParaRPr lang="en-US"/>
          </a:p>
        </p:txBody>
      </p:sp>
      <p:sp>
        <p:nvSpPr>
          <p:cNvPr id="3" name="Date Placeholder 2"/>
          <p:cNvSpPr>
            <a:spLocks noGrp="1"/>
          </p:cNvSpPr>
          <p:nvPr>
            <p:ph type="dt" idx="1"/>
          </p:nvPr>
        </p:nvSpPr>
        <p:spPr>
          <a:xfrm>
            <a:off x="3970938" y="4"/>
            <a:ext cx="3037840" cy="464820"/>
          </a:xfrm>
          <a:prstGeom prst="rect">
            <a:avLst/>
          </a:prstGeom>
        </p:spPr>
        <p:txBody>
          <a:bodyPr vert="horz" lIns="93144" tIns="46571" rIns="93144" bIns="46571" rtlCol="0"/>
          <a:lstStyle>
            <a:lvl1pPr algn="r">
              <a:defRPr sz="1200"/>
            </a:lvl1pPr>
          </a:lstStyle>
          <a:p>
            <a:fld id="{737E6CF4-A22B-4D6B-A4D1-40577D1DBD1C}" type="datetimeFigureOut">
              <a:rPr lang="en-US" smtClean="0"/>
              <a:pPr/>
              <a:t>6/24/2016</a:t>
            </a:fld>
            <a:endParaRPr lang="en-US"/>
          </a:p>
        </p:txBody>
      </p:sp>
      <p:sp>
        <p:nvSpPr>
          <p:cNvPr id="4" name="Slide Image Placeholder 3"/>
          <p:cNvSpPr>
            <a:spLocks noGrp="1" noRot="1" noChangeAspect="1"/>
          </p:cNvSpPr>
          <p:nvPr>
            <p:ph type="sldImg" idx="2"/>
          </p:nvPr>
        </p:nvSpPr>
        <p:spPr>
          <a:xfrm>
            <a:off x="1249363" y="698500"/>
            <a:ext cx="4511675" cy="3486150"/>
          </a:xfrm>
          <a:prstGeom prst="rect">
            <a:avLst/>
          </a:prstGeom>
          <a:noFill/>
          <a:ln w="12700">
            <a:solidFill>
              <a:prstClr val="black"/>
            </a:solidFill>
          </a:ln>
        </p:spPr>
        <p:txBody>
          <a:bodyPr vert="horz" lIns="93144" tIns="46571" rIns="93144" bIns="46571"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4" tIns="46571" rIns="93144" bIns="4657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967"/>
            <a:ext cx="3037840" cy="464820"/>
          </a:xfrm>
          <a:prstGeom prst="rect">
            <a:avLst/>
          </a:prstGeom>
        </p:spPr>
        <p:txBody>
          <a:bodyPr vert="horz" lIns="93144" tIns="46571" rIns="93144" bIns="4657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44" tIns="46571" rIns="93144" bIns="46571" rtlCol="0" anchor="b"/>
          <a:lstStyle>
            <a:lvl1pPr algn="r">
              <a:defRPr sz="1200"/>
            </a:lvl1pPr>
          </a:lstStyle>
          <a:p>
            <a:fld id="{E6C15F37-39DC-4109-9C11-285BC8FC9752}" type="slidenum">
              <a:rPr lang="en-US" smtClean="0"/>
              <a:pPr/>
              <a:t>‹#›</a:t>
            </a:fld>
            <a:endParaRPr lang="en-US"/>
          </a:p>
        </p:txBody>
      </p:sp>
    </p:spTree>
    <p:extLst>
      <p:ext uri="{BB962C8B-B14F-4D97-AF65-F5344CB8AC3E}">
        <p14:creationId xmlns:p14="http://schemas.microsoft.com/office/powerpoint/2010/main" val="745457022"/>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buClr>
                <a:srgbClr val="ED7D31"/>
              </a:buClr>
            </a:pPr>
            <a:fld id="{DB7DFD93-22DF-4253-A01D-FD4B43864558}" type="slidenum">
              <a:rPr lang="en-US" altLang="en-US" sz="1200" smtClean="0">
                <a:solidFill>
                  <a:prstClr val="black"/>
                </a:solidFill>
              </a:rPr>
              <a:pPr>
                <a:buClr>
                  <a:srgbClr val="ED7D31"/>
                </a:buClr>
              </a:pPr>
              <a:t>4</a:t>
            </a:fld>
            <a:endParaRPr lang="en-US" altLang="en-US" sz="1200" smtClean="0">
              <a:solidFill>
                <a:prstClr val="black"/>
              </a:solidFill>
            </a:endParaRPr>
          </a:p>
        </p:txBody>
      </p:sp>
    </p:spTree>
    <p:extLst>
      <p:ext uri="{BB962C8B-B14F-4D97-AF65-F5344CB8AC3E}">
        <p14:creationId xmlns:p14="http://schemas.microsoft.com/office/powerpoint/2010/main" val="321825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ADD SHB CONFESSION SLIDE:</a:t>
            </a:r>
          </a:p>
          <a:p>
            <a:pPr lvl="2"/>
            <a:r>
              <a:rPr lang="en-US" altLang="en-US" dirty="0" smtClean="0"/>
              <a:t>Why love mediation?</a:t>
            </a:r>
            <a:endParaRPr lang="en-US" altLang="en-US" sz="900" dirty="0" smtClean="0"/>
          </a:p>
          <a:p>
            <a:pPr lvl="2"/>
            <a:r>
              <a:rPr lang="en-US" altLang="en-US" dirty="0" smtClean="0"/>
              <a:t>Dream of and for mediation</a:t>
            </a:r>
            <a:endParaRPr lang="en-US" altLang="en-US" sz="900" dirty="0" smtClean="0"/>
          </a:p>
          <a:p>
            <a:pPr lvl="3"/>
            <a:r>
              <a:rPr lang="en-US" altLang="en-US" dirty="0" smtClean="0"/>
              <a:t>Peace, Love, Wisdom, Oneness, Resolution, Transformation, </a:t>
            </a:r>
            <a:r>
              <a:rPr lang="en-US" altLang="en-US" dirty="0" err="1" smtClean="0"/>
              <a:t>Yin&amp;Yang</a:t>
            </a:r>
            <a:r>
              <a:rPr lang="en-US" altLang="en-US" dirty="0" smtClean="0"/>
              <a:t>, Letting It Happen, Integration of Norms of Justice and Harmony, </a:t>
            </a:r>
            <a:r>
              <a:rPr lang="en-US" altLang="en-US" dirty="0" err="1" smtClean="0"/>
              <a:t>Wuwei</a:t>
            </a:r>
            <a:r>
              <a:rPr lang="en-US" altLang="en-US" dirty="0" smtClean="0"/>
              <a:t>, Purposelessness</a:t>
            </a:r>
            <a:endParaRPr lang="en-US" altLang="en-US" sz="900" dirty="0" smtClean="0"/>
          </a:p>
          <a:p>
            <a:endParaRPr lang="en-US" altLang="en-US" dirty="0" smtClean="0"/>
          </a:p>
          <a:p>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buClr>
                <a:srgbClr val="ED7D31"/>
              </a:buClr>
            </a:pPr>
            <a:fld id="{764C8C1F-A2E0-4FAB-9F53-50E42FA33EB1}" type="slidenum">
              <a:rPr lang="en-US" altLang="en-US" sz="1200" smtClean="0">
                <a:solidFill>
                  <a:prstClr val="black"/>
                </a:solidFill>
              </a:rPr>
              <a:pPr>
                <a:buClr>
                  <a:srgbClr val="ED7D31"/>
                </a:buClr>
              </a:pPr>
              <a:t>7</a:t>
            </a:fld>
            <a:endParaRPr lang="en-US" altLang="en-US" sz="1200" smtClean="0">
              <a:solidFill>
                <a:prstClr val="black"/>
              </a:solidFill>
            </a:endParaRPr>
          </a:p>
        </p:txBody>
      </p:sp>
    </p:spTree>
    <p:extLst>
      <p:ext uri="{BB962C8B-B14F-4D97-AF65-F5344CB8AC3E}">
        <p14:creationId xmlns:p14="http://schemas.microsoft.com/office/powerpoint/2010/main" val="2288197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a:r>
              <a:rPr lang="en-US" altLang="en-US" smtClean="0"/>
              <a:t>Why love mediation?</a:t>
            </a:r>
            <a:endParaRPr lang="en-US" altLang="en-US" sz="900" smtClean="0"/>
          </a:p>
          <a:p>
            <a:pPr lvl="2"/>
            <a:r>
              <a:rPr lang="en-US" altLang="en-US" smtClean="0"/>
              <a:t>Dream of and for mediation</a:t>
            </a:r>
            <a:endParaRPr lang="en-US" altLang="en-US" sz="900" smtClean="0"/>
          </a:p>
          <a:p>
            <a:pPr lvl="3"/>
            <a:r>
              <a:rPr lang="en-US" altLang="en-US" smtClean="0"/>
              <a:t>Peace, Love, Wisdom, Oneness, Resolution, Transformation, Yin&amp;Yang, Letting It Happen, Integration of Norms of Justice and Harmony, Wuwei, Purposelessness</a:t>
            </a:r>
            <a:endParaRPr lang="en-US" altLang="en-US" sz="900" smtClean="0"/>
          </a:p>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buClr>
                <a:srgbClr val="ED7D31"/>
              </a:buClr>
            </a:pPr>
            <a:fld id="{86D9B62A-282F-441D-A73D-8CE35F0E493C}" type="slidenum">
              <a:rPr lang="en-US" altLang="en-US" sz="1200" smtClean="0">
                <a:solidFill>
                  <a:prstClr val="black"/>
                </a:solidFill>
              </a:rPr>
              <a:pPr>
                <a:buClr>
                  <a:srgbClr val="ED7D31"/>
                </a:buClr>
              </a:pPr>
              <a:t>9</a:t>
            </a:fld>
            <a:endParaRPr lang="en-US" altLang="en-US" sz="1200" smtClean="0">
              <a:solidFill>
                <a:prstClr val="black"/>
              </a:solidFill>
            </a:endParaRPr>
          </a:p>
        </p:txBody>
      </p:sp>
    </p:spTree>
    <p:extLst>
      <p:ext uri="{BB962C8B-B14F-4D97-AF65-F5344CB8AC3E}">
        <p14:creationId xmlns:p14="http://schemas.microsoft.com/office/powerpoint/2010/main" val="292007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BALANCES OBJECTIVE STD AND STD SUBJECTIVE PARTIES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buClr>
                <a:srgbClr val="ED7D31"/>
              </a:buClr>
            </a:pPr>
            <a:fld id="{E29D3248-F1D2-438A-9689-838F41AA46EC}" type="slidenum">
              <a:rPr lang="en-US" altLang="en-US" sz="1200" smtClean="0">
                <a:solidFill>
                  <a:prstClr val="black"/>
                </a:solidFill>
              </a:rPr>
              <a:pPr>
                <a:buClr>
                  <a:srgbClr val="ED7D31"/>
                </a:buClr>
              </a:pPr>
              <a:t>16</a:t>
            </a:fld>
            <a:endParaRPr lang="en-US" altLang="en-US" sz="1200" smtClean="0">
              <a:solidFill>
                <a:prstClr val="black"/>
              </a:solidFill>
            </a:endParaRPr>
          </a:p>
        </p:txBody>
      </p:sp>
    </p:spTree>
    <p:extLst>
      <p:ext uri="{BB962C8B-B14F-4D97-AF65-F5344CB8AC3E}">
        <p14:creationId xmlns:p14="http://schemas.microsoft.com/office/powerpoint/2010/main" val="34438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509F096-272B-41A3-96E7-FEF57F0EF9F5}" type="slidenum">
              <a:rPr lang="en-US" altLang="en-US" sz="1200" smtClean="0"/>
              <a:pPr/>
              <a:t>37</a:t>
            </a:fld>
            <a:endParaRPr lang="en-US" altLang="en-US" sz="1200" smtClean="0"/>
          </a:p>
        </p:txBody>
      </p:sp>
    </p:spTree>
    <p:extLst>
      <p:ext uri="{BB962C8B-B14F-4D97-AF65-F5344CB8AC3E}">
        <p14:creationId xmlns:p14="http://schemas.microsoft.com/office/powerpoint/2010/main" val="378048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1600" smtClean="0"/>
              <a:t>To SHB:, underlying this is Furtherance of Mediation Field.  How will manipulative behavior affect public perception of mediation?  How will it affect practices by other mediators??  We influence each other.  Stories by parties (including parties happy with having been manipulated), can lead to imitation, as well. </a:t>
            </a:r>
          </a:p>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buClr>
                <a:srgbClr val="ED7D31"/>
              </a:buClr>
            </a:pPr>
            <a:fld id="{C2991FE5-271D-4765-8E0D-417791EC8513}" type="slidenum">
              <a:rPr lang="en-US" altLang="en-US" sz="1200" smtClean="0">
                <a:solidFill>
                  <a:prstClr val="black"/>
                </a:solidFill>
              </a:rPr>
              <a:pPr>
                <a:buClr>
                  <a:srgbClr val="ED7D31"/>
                </a:buClr>
              </a:pPr>
              <a:t>43</a:t>
            </a:fld>
            <a:endParaRPr lang="en-US" altLang="en-US" sz="1200" smtClean="0">
              <a:solidFill>
                <a:prstClr val="black"/>
              </a:solidFill>
            </a:endParaRPr>
          </a:p>
        </p:txBody>
      </p:sp>
    </p:spTree>
    <p:extLst>
      <p:ext uri="{BB962C8B-B14F-4D97-AF65-F5344CB8AC3E}">
        <p14:creationId xmlns:p14="http://schemas.microsoft.com/office/powerpoint/2010/main" val="3941324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4DDE4F-1805-44C3-A17C-1EFC1E420E4F}" type="slidenum">
              <a:rPr lang="en-US" altLang="en-US" smtClean="0"/>
              <a:pPr>
                <a:spcBef>
                  <a:spcPct val="0"/>
                </a:spcBef>
              </a:pPr>
              <a:t>44</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FLASH FOLLOWING ETHICAL QUESTION POSED BY KNOWING 2</a:t>
            </a:r>
            <a:r>
              <a:rPr lang="en-US" altLang="en-US" baseline="30000" smtClean="0"/>
              <a:t>ND</a:t>
            </a:r>
            <a:r>
              <a:rPr lang="en-US" altLang="en-US" smtClean="0"/>
              <a:t> MEDIATOR IN SCENARIO VI.</a:t>
            </a:r>
          </a:p>
        </p:txBody>
      </p:sp>
    </p:spTree>
    <p:extLst>
      <p:ext uri="{BB962C8B-B14F-4D97-AF65-F5344CB8AC3E}">
        <p14:creationId xmlns:p14="http://schemas.microsoft.com/office/powerpoint/2010/main" val="277064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5807" y="664546"/>
            <a:ext cx="8686800" cy="406265"/>
          </a:xfrm>
          <a:prstGeom prst="rect">
            <a:avLst/>
          </a:prstGeom>
          <a:noFill/>
        </p:spPr>
        <p:txBody>
          <a:bodyPr wrap="square" lIns="0" tIns="0" rIns="0" bIns="0">
            <a:spAutoFit/>
          </a:bodyPr>
          <a:lstStyle>
            <a:lvl1pPr marL="0" indent="0" algn="l">
              <a:lnSpc>
                <a:spcPct val="120000"/>
              </a:lnSpc>
              <a:spcBef>
                <a:spcPts val="0"/>
              </a:spcBef>
              <a:buNone/>
              <a:defRPr sz="2200">
                <a:solidFill>
                  <a:srgbClr val="006487"/>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Head 2 Arial 22 pt., Title Case</a:t>
            </a:r>
            <a:endParaRPr lang="en-US" dirty="0"/>
          </a:p>
        </p:txBody>
      </p:sp>
      <p:sp>
        <p:nvSpPr>
          <p:cNvPr id="9" name="Rectangle 4"/>
          <p:cNvSpPr>
            <a:spLocks noChangeArrowheads="1"/>
          </p:cNvSpPr>
          <p:nvPr userDrawn="1"/>
        </p:nvSpPr>
        <p:spPr bwMode="auto">
          <a:xfrm>
            <a:off x="251460" y="292608"/>
            <a:ext cx="9555480" cy="125942"/>
          </a:xfrm>
          <a:prstGeom prst="rect">
            <a:avLst/>
          </a:prstGeom>
          <a:solidFill>
            <a:srgbClr val="6469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bodyPr>
          <a:lstStyle/>
          <a:p>
            <a:endParaRPr lang="en-US"/>
          </a:p>
        </p:txBody>
      </p:sp>
      <p:sp>
        <p:nvSpPr>
          <p:cNvPr id="22" name="Text Placeholder 17"/>
          <p:cNvSpPr>
            <a:spLocks noGrp="1"/>
          </p:cNvSpPr>
          <p:nvPr>
            <p:ph type="body" sz="quarter" idx="18" hasCustomPrompt="1"/>
          </p:nvPr>
        </p:nvSpPr>
        <p:spPr>
          <a:xfrm>
            <a:off x="685808" y="2476138"/>
            <a:ext cx="8686800" cy="778675"/>
          </a:xfrm>
          <a:prstGeom prst="rect">
            <a:avLst/>
          </a:prstGeom>
          <a:noFill/>
        </p:spPr>
        <p:txBody>
          <a:bodyPr wrap="square" lIns="0" tIns="0" rIns="0" bIns="0" anchor="b" anchorCtr="0">
            <a:spAutoFit/>
          </a:bodyPr>
          <a:lstStyle>
            <a:lvl1pPr indent="0">
              <a:spcBef>
                <a:spcPts val="0"/>
              </a:spcBef>
              <a:defRPr lang="en-US" sz="1400" b="0" kern="1200" dirty="0">
                <a:solidFill>
                  <a:srgbClr val="006487"/>
                </a:solidFill>
                <a:latin typeface="+mn-lt"/>
                <a:ea typeface="+mn-ea"/>
                <a:cs typeface="+mn-cs"/>
              </a:defRPr>
            </a:lvl1pPr>
            <a:lvl2pPr marL="0" indent="0">
              <a:spcBef>
                <a:spcPts val="0"/>
              </a:spcBef>
              <a:buFontTx/>
              <a:buNone/>
              <a:defRPr sz="1600" b="1">
                <a:solidFill>
                  <a:srgbClr val="64696E"/>
                </a:solidFill>
              </a:defRPr>
            </a:lvl2pPr>
            <a:lvl3pPr marL="0" indent="0">
              <a:spcBef>
                <a:spcPts val="0"/>
              </a:spcBef>
              <a:buNone/>
              <a:defRPr lang="en-US" sz="1600" b="0" kern="1200" dirty="0">
                <a:solidFill>
                  <a:srgbClr val="64696E"/>
                </a:solidFill>
                <a:latin typeface="+mn-lt"/>
                <a:ea typeface="+mn-ea"/>
                <a:cs typeface="+mn-cs"/>
              </a:defRPr>
            </a:lvl3pPr>
          </a:lstStyle>
          <a:p>
            <a:pPr lvl="0"/>
            <a:r>
              <a:rPr lang="en-US" dirty="0" smtClean="0"/>
              <a:t>Presented by</a:t>
            </a:r>
          </a:p>
          <a:p>
            <a:pPr lvl="1"/>
            <a:r>
              <a:rPr lang="en-US" dirty="0" smtClean="0"/>
              <a:t>Name</a:t>
            </a:r>
          </a:p>
          <a:p>
            <a:pPr lvl="2"/>
            <a:r>
              <a:rPr lang="en-US" dirty="0" smtClean="0"/>
              <a:t>Position</a:t>
            </a:r>
            <a:endParaRPr lang="en-US" dirty="0"/>
          </a:p>
        </p:txBody>
      </p:sp>
      <p:sp>
        <p:nvSpPr>
          <p:cNvPr id="23" name="Text Placeholder 5"/>
          <p:cNvSpPr>
            <a:spLocks noGrp="1"/>
          </p:cNvSpPr>
          <p:nvPr>
            <p:ph type="body" sz="quarter" idx="19" hasCustomPrompt="1"/>
          </p:nvPr>
        </p:nvSpPr>
        <p:spPr>
          <a:xfrm>
            <a:off x="685807" y="3474720"/>
            <a:ext cx="8686800" cy="274320"/>
          </a:xfrm>
          <a:prstGeom prst="rect">
            <a:avLst/>
          </a:prstGeom>
          <a:noFill/>
        </p:spPr>
        <p:txBody>
          <a:bodyPr/>
          <a:lstStyle>
            <a:lvl1pPr>
              <a:defRPr sz="1600" b="0">
                <a:solidFill>
                  <a:srgbClr val="64696E"/>
                </a:solidFill>
              </a:defRPr>
            </a:lvl1pPr>
          </a:lstStyle>
          <a:p>
            <a:pPr lvl="0"/>
            <a:r>
              <a:rPr lang="en-US" dirty="0" smtClean="0"/>
              <a:t>Month XX, </a:t>
            </a:r>
            <a:r>
              <a:rPr lang="en-US" dirty="0" err="1" smtClean="0"/>
              <a:t>20XX</a:t>
            </a:r>
            <a:endParaRPr lang="en-US" dirty="0" smtClean="0"/>
          </a:p>
        </p:txBody>
      </p:sp>
      <p:sp>
        <p:nvSpPr>
          <p:cNvPr id="44" name="Title 1"/>
          <p:cNvSpPr>
            <a:spLocks noGrp="1"/>
          </p:cNvSpPr>
          <p:nvPr>
            <p:ph type="ctrTitle"/>
          </p:nvPr>
        </p:nvSpPr>
        <p:spPr>
          <a:xfrm>
            <a:off x="685808" y="6266559"/>
            <a:ext cx="8688697" cy="1106664"/>
          </a:xfrm>
          <a:noFill/>
        </p:spPr>
        <p:txBody>
          <a:bodyPr lIns="0" tIns="0" rIns="0" bIns="0" anchor="b" anchorCtr="0">
            <a:normAutofit/>
          </a:bodyPr>
          <a:lstStyle>
            <a:lvl1pPr algn="l">
              <a:lnSpc>
                <a:spcPct val="110000"/>
              </a:lnSpc>
              <a:spcBef>
                <a:spcPts val="1152"/>
              </a:spcBef>
              <a:defRPr sz="1600" cap="all" baseline="0">
                <a:solidFill>
                  <a:srgbClr val="006487"/>
                </a:solidFill>
              </a:defRPr>
            </a:lvl1pPr>
          </a:lstStyle>
          <a:p>
            <a:endParaRPr lang="en-US" dirty="0"/>
          </a:p>
        </p:txBody>
      </p:sp>
      <p:sp>
        <p:nvSpPr>
          <p:cNvPr id="49" name="Footer Placeholder 4"/>
          <p:cNvSpPr>
            <a:spLocks noGrp="1"/>
          </p:cNvSpPr>
          <p:nvPr>
            <p:ph type="ftr" sz="quarter" idx="11"/>
          </p:nvPr>
        </p:nvSpPr>
        <p:spPr>
          <a:xfrm>
            <a:off x="503237" y="7612655"/>
            <a:ext cx="9051925" cy="159745"/>
          </a:xfrm>
        </p:spPr>
        <p:txBody>
          <a:bodyPr/>
          <a:lstStyle/>
          <a:p>
            <a:endParaRPr lang="en-US" dirty="0"/>
          </a:p>
        </p:txBody>
      </p:sp>
      <p:sp>
        <p:nvSpPr>
          <p:cNvPr id="20" name="Line 7"/>
          <p:cNvSpPr>
            <a:spLocks noChangeShapeType="1"/>
          </p:cNvSpPr>
          <p:nvPr userDrawn="1"/>
        </p:nvSpPr>
        <p:spPr bwMode="auto">
          <a:xfrm>
            <a:off x="228600" y="6266558"/>
            <a:ext cx="9555480" cy="0"/>
          </a:xfrm>
          <a:prstGeom prst="line">
            <a:avLst/>
          </a:prstGeom>
          <a:noFill/>
          <a:ln w="12700">
            <a:solidFill>
              <a:srgbClr val="6469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Slide Number Placeholder 3"/>
          <p:cNvSpPr>
            <a:spLocks noGrp="1"/>
          </p:cNvSpPr>
          <p:nvPr>
            <p:ph type="sldNum" sz="quarter" idx="4"/>
          </p:nvPr>
        </p:nvSpPr>
        <p:spPr>
          <a:xfrm>
            <a:off x="0" y="0"/>
            <a:ext cx="832104" cy="228600"/>
          </a:xfrm>
          <a:prstGeom prst="rect">
            <a:avLst/>
          </a:prstGeom>
        </p:spPr>
        <p:txBody>
          <a:bodyPr vert="horz" lIns="91440" tIns="45720" rIns="91440" bIns="45720" rtlCol="0" anchor="ctr"/>
          <a:lstStyle>
            <a:lvl1pPr algn="ctr">
              <a:defRPr sz="800" b="1">
                <a:solidFill>
                  <a:srgbClr val="000000"/>
                </a:solidFill>
              </a:defRPr>
            </a:lvl1pPr>
          </a:lstStyle>
          <a:p>
            <a:r>
              <a:rPr lang="en-US" dirty="0"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216701838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and text with two bullet list">
    <p:spTree>
      <p:nvGrpSpPr>
        <p:cNvPr id="1" name=""/>
        <p:cNvGrpSpPr/>
        <p:nvPr/>
      </p:nvGrpSpPr>
      <p:grpSpPr>
        <a:xfrm>
          <a:off x="0" y="0"/>
          <a:ext cx="0" cy="0"/>
          <a:chOff x="0" y="0"/>
          <a:chExt cx="0" cy="0"/>
        </a:xfrm>
      </p:grpSpPr>
      <p:sp>
        <p:nvSpPr>
          <p:cNvPr id="16" name="Text Placeholder 15"/>
          <p:cNvSpPr>
            <a:spLocks noGrp="1"/>
          </p:cNvSpPr>
          <p:nvPr>
            <p:ph type="body" sz="quarter" idx="17"/>
          </p:nvPr>
        </p:nvSpPr>
        <p:spPr>
          <a:xfrm>
            <a:off x="3245803" y="1830388"/>
            <a:ext cx="6309360"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11" name="Text Placeholder 11"/>
          <p:cNvSpPr>
            <a:spLocks noGrp="1"/>
          </p:cNvSpPr>
          <p:nvPr>
            <p:ph type="body" sz="quarter" idx="16" hasCustomPrompt="1"/>
          </p:nvPr>
        </p:nvSpPr>
        <p:spPr>
          <a:xfrm>
            <a:off x="503238" y="1828800"/>
            <a:ext cx="2560320" cy="2410916"/>
          </a:xfrm>
          <a:prstGeom prst="rect">
            <a:avLst/>
          </a:prstGeom>
        </p:spPr>
        <p:txBody>
          <a:bodyPr lIns="0" tIns="0" rIns="0" bIns="0">
            <a:spAutoFit/>
          </a:bodyPr>
          <a:lstStyle>
            <a:lvl1pPr indent="-173736">
              <a:lnSpc>
                <a:spcPct val="100000"/>
              </a:lnSpc>
              <a:spcBef>
                <a:spcPts val="360"/>
              </a:spcBef>
              <a:defRPr sz="1000" b="1">
                <a:solidFill>
                  <a:schemeClr val="accent1"/>
                </a:solidFill>
              </a:defRPr>
            </a:lvl1pPr>
            <a:lvl2pPr marL="173736" indent="-173736">
              <a:lnSpc>
                <a:spcPct val="100000"/>
              </a:lnSpc>
              <a:spcBef>
                <a:spcPts val="360"/>
              </a:spcBef>
              <a:buClr>
                <a:schemeClr val="accent2"/>
              </a:buClr>
              <a:buSzPct val="110000"/>
              <a:buFont typeface="Wingdings" pitchFamily="2" charset="2"/>
              <a:buChar char="§"/>
              <a:defRPr sz="1000" b="1">
                <a:solidFill>
                  <a:schemeClr val="accent1"/>
                </a:solidFill>
              </a:defRPr>
            </a:lvl2pPr>
            <a:lvl3pPr marL="347472" indent="-173736">
              <a:lnSpc>
                <a:spcPct val="100000"/>
              </a:lnSpc>
              <a:spcBef>
                <a:spcPts val="360"/>
              </a:spcBef>
              <a:buClr>
                <a:srgbClr val="737D87"/>
              </a:buClr>
              <a:buSzPct val="110000"/>
              <a:defRPr sz="1000" b="1">
                <a:solidFill>
                  <a:schemeClr val="accent1"/>
                </a:solidFill>
              </a:defRPr>
            </a:lvl3pPr>
            <a:lvl4pPr marL="522288" indent="-173038">
              <a:lnSpc>
                <a:spcPct val="100000"/>
              </a:lnSpc>
              <a:spcBef>
                <a:spcPts val="360"/>
              </a:spcBef>
              <a:buClr>
                <a:srgbClr val="737D87"/>
              </a:buClr>
              <a:buSzPct val="110000"/>
              <a:defRPr sz="1000" b="1">
                <a:solidFill>
                  <a:schemeClr val="accent1"/>
                </a:solidFill>
              </a:defRPr>
            </a:lvl4pPr>
            <a:lvl5pPr marL="735013" indent="-173038">
              <a:lnSpc>
                <a:spcPct val="100000"/>
              </a:lnSpc>
              <a:spcBef>
                <a:spcPts val="360"/>
              </a:spcBef>
              <a:buClr>
                <a:srgbClr val="737D87"/>
              </a:buClr>
              <a:buSzPct val="110000"/>
              <a:defRPr sz="1000" b="1">
                <a:solidFill>
                  <a:schemeClr val="accent1"/>
                </a:solidFill>
              </a:defRPr>
            </a:lvl5pPr>
            <a:lvl6pPr marL="919163" indent="-173736">
              <a:lnSpc>
                <a:spcPct val="100000"/>
              </a:lnSpc>
              <a:spcBef>
                <a:spcPts val="360"/>
              </a:spcBef>
              <a:buClr>
                <a:srgbClr val="737D87"/>
              </a:buClr>
              <a:buSzPct val="110000"/>
              <a:defRPr sz="1000" b="1">
                <a:solidFill>
                  <a:schemeClr val="accent1"/>
                </a:solidFill>
              </a:defRPr>
            </a:lvl6pPr>
            <a:lvl7pPr marL="1090613" indent="-173736">
              <a:lnSpc>
                <a:spcPct val="100000"/>
              </a:lnSpc>
              <a:buClr>
                <a:srgbClr val="737D87"/>
              </a:buClr>
              <a:buSzPct val="110000"/>
              <a:defRPr b="1" baseline="0">
                <a:solidFill>
                  <a:schemeClr val="accent1"/>
                </a:solidFill>
              </a:defRPr>
            </a:lvl7pPr>
            <a:lvl8pPr marL="1255713" indent="-173736">
              <a:lnSpc>
                <a:spcPct val="100000"/>
              </a:lnSpc>
              <a:buClr>
                <a:srgbClr val="737D87"/>
              </a:buClr>
              <a:buSzPct val="110000"/>
              <a:defRPr b="1">
                <a:solidFill>
                  <a:schemeClr val="accent1"/>
                </a:solidFill>
              </a:defRPr>
            </a:lvl8pPr>
            <a:lvl9pPr marL="1428750" indent="-173736">
              <a:lnSpc>
                <a:spcPct val="100000"/>
              </a:lnSpc>
              <a:spcBef>
                <a:spcPts val="360"/>
              </a:spcBef>
              <a:buClr>
                <a:srgbClr val="737D87"/>
              </a:buClr>
              <a:buSzPct val="110000"/>
              <a:defRPr sz="1000" b="1" baseline="0">
                <a:solidFill>
                  <a:schemeClr val="accent1"/>
                </a:solidFill>
              </a:defRPr>
            </a:lvl9pPr>
          </a:lstStyle>
          <a:p>
            <a:pPr lvl="0"/>
            <a:r>
              <a:rPr lang="en-US" dirty="0" smtClean="0"/>
              <a:t>Arial 10 pt., bold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quis</a:t>
            </a:r>
            <a:r>
              <a:rPr lang="en-US" dirty="0" smtClean="0"/>
              <a:t> </a:t>
            </a:r>
            <a:r>
              <a:rPr lang="en-US" dirty="0" err="1" smtClean="0"/>
              <a:t>facilisis</a:t>
            </a:r>
            <a:r>
              <a:rPr lang="en-US" dirty="0" smtClean="0"/>
              <a:t> </a:t>
            </a:r>
            <a:r>
              <a:rPr lang="en-US" dirty="0" err="1" smtClean="0"/>
              <a:t>risus</a:t>
            </a:r>
            <a:r>
              <a:rPr lang="en-US" dirty="0" smtClean="0"/>
              <a:t>. </a:t>
            </a:r>
            <a:r>
              <a:rPr lang="en-US" dirty="0" err="1" smtClean="0"/>
              <a:t>Vivamus</a:t>
            </a:r>
            <a:r>
              <a:rPr lang="en-US" dirty="0" smtClean="0"/>
              <a:t> </a:t>
            </a:r>
            <a:r>
              <a:rPr lang="en-US" dirty="0" err="1" smtClean="0"/>
              <a:t>lorem</a:t>
            </a:r>
            <a:r>
              <a:rPr lang="en-US" dirty="0" smtClean="0"/>
              <a:t> </a:t>
            </a:r>
            <a:r>
              <a:rPr lang="en-US" dirty="0" err="1" smtClean="0"/>
              <a:t>nulla</a:t>
            </a:r>
            <a:r>
              <a:rPr lang="en-US" dirty="0" smtClean="0"/>
              <a:t>, </a:t>
            </a:r>
            <a:r>
              <a:rPr lang="en-US" dirty="0" err="1" smtClean="0"/>
              <a:t>imperdiet</a:t>
            </a:r>
            <a:r>
              <a:rPr lang="en-US" dirty="0" smtClean="0"/>
              <a:t> non </a:t>
            </a:r>
            <a:r>
              <a:rPr lang="en-US" dirty="0" err="1" smtClean="0"/>
              <a:t>dignissim</a:t>
            </a:r>
            <a:r>
              <a:rPr lang="en-US" dirty="0" smtClean="0"/>
              <a:t> et, </a:t>
            </a:r>
            <a:r>
              <a:rPr lang="en-US" dirty="0" err="1" smtClean="0"/>
              <a:t>venenatis</a:t>
            </a:r>
            <a:r>
              <a:rPr lang="en-US" dirty="0" smtClean="0"/>
              <a:t> id </a:t>
            </a:r>
            <a:r>
              <a:rPr lang="en-US" dirty="0" err="1" smtClean="0"/>
              <a:t>lorem</a:t>
            </a:r>
            <a:r>
              <a:rPr lang="en-US" dirty="0" smtClean="0"/>
              <a:t>.</a:t>
            </a:r>
          </a:p>
          <a:p>
            <a:pPr lvl="1"/>
            <a:r>
              <a:rPr lang="en-US" dirty="0" smtClean="0"/>
              <a:t>Second Bullet</a:t>
            </a:r>
          </a:p>
          <a:p>
            <a:pPr lvl="2"/>
            <a:r>
              <a:rPr lang="en-US" dirty="0" smtClean="0"/>
              <a:t>Third Bullet</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5" name="Text Placeholder 4"/>
          <p:cNvSpPr>
            <a:spLocks noGrp="1"/>
          </p:cNvSpPr>
          <p:nvPr>
            <p:ph type="body" sz="quarter" idx="18"/>
          </p:nvPr>
        </p:nvSpPr>
        <p:spPr>
          <a:xfrm>
            <a:off x="5371942" y="1830388"/>
            <a:ext cx="2057400" cy="4983162"/>
          </a:xfrm>
        </p:spPr>
        <p:txBody>
          <a:bodyPr/>
          <a:lstStyle>
            <a:lvl2pP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9"/>
          </p:nvPr>
        </p:nvSpPr>
        <p:spPr>
          <a:xfrm>
            <a:off x="7498080" y="1830388"/>
            <a:ext cx="2057400" cy="4983162"/>
          </a:xfrm>
        </p:spPr>
        <p:txBody>
          <a:bodyPr/>
          <a:lstStyle>
            <a:lvl2pP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3"/>
          <p:cNvSpPr txBox="1">
            <a:spLocks/>
          </p:cNvSpPr>
          <p:nvPr userDrawn="1"/>
        </p:nvSpPr>
        <p:spPr>
          <a:xfrm>
            <a:off x="0" y="0"/>
            <a:ext cx="832104" cy="228600"/>
          </a:xfrm>
          <a:prstGeom prst="rect">
            <a:avLst/>
          </a:prstGeom>
        </p:spPr>
        <p:txBody>
          <a:bodyPr vert="horz" lIns="91440" tIns="45720" rIns="91440" bIns="45720" rtlCol="0" anchor="ctr"/>
          <a:lstStyle>
            <a:defPPr>
              <a:defRPr lang="en-US"/>
            </a:defPPr>
            <a:lvl1pPr marL="0" algn="ctr" defTabSz="1018824" rtl="0" eaLnBrk="1" latinLnBrk="0" hangingPunct="1">
              <a:defRPr sz="800" b="1" kern="1200">
                <a:solidFill>
                  <a:srgbClr val="00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316315986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and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10" name="Text Placeholder 11"/>
          <p:cNvSpPr>
            <a:spLocks noGrp="1"/>
          </p:cNvSpPr>
          <p:nvPr>
            <p:ph type="body" sz="quarter" idx="15" hasCustomPrompt="1"/>
          </p:nvPr>
        </p:nvSpPr>
        <p:spPr>
          <a:xfrm>
            <a:off x="503238" y="1828800"/>
            <a:ext cx="2560320" cy="2410916"/>
          </a:xfrm>
          <a:prstGeom prst="rect">
            <a:avLst/>
          </a:prstGeom>
        </p:spPr>
        <p:txBody>
          <a:bodyPr lIns="0" tIns="0" rIns="0" bIns="0">
            <a:spAutoFit/>
          </a:bodyPr>
          <a:lstStyle>
            <a:lvl1pPr indent="-173736">
              <a:lnSpc>
                <a:spcPct val="100000"/>
              </a:lnSpc>
              <a:spcBef>
                <a:spcPts val="360"/>
              </a:spcBef>
              <a:defRPr sz="1000" b="1">
                <a:solidFill>
                  <a:schemeClr val="accent1"/>
                </a:solidFill>
              </a:defRPr>
            </a:lvl1pPr>
            <a:lvl2pPr marL="173736" indent="-173736">
              <a:lnSpc>
                <a:spcPct val="100000"/>
              </a:lnSpc>
              <a:spcBef>
                <a:spcPts val="360"/>
              </a:spcBef>
              <a:buClr>
                <a:schemeClr val="accent2"/>
              </a:buClr>
              <a:buSzPct val="110000"/>
              <a:buFont typeface="Wingdings" pitchFamily="2" charset="2"/>
              <a:buChar char="§"/>
              <a:defRPr sz="1000" b="1">
                <a:solidFill>
                  <a:schemeClr val="accent1"/>
                </a:solidFill>
              </a:defRPr>
            </a:lvl2pPr>
            <a:lvl3pPr marL="347472" indent="-173736">
              <a:lnSpc>
                <a:spcPct val="100000"/>
              </a:lnSpc>
              <a:spcBef>
                <a:spcPts val="360"/>
              </a:spcBef>
              <a:buClr>
                <a:srgbClr val="737D87"/>
              </a:buClr>
              <a:buSzPct val="110000"/>
              <a:defRPr sz="1000" b="1">
                <a:solidFill>
                  <a:schemeClr val="accent1"/>
                </a:solidFill>
              </a:defRPr>
            </a:lvl3pPr>
            <a:lvl4pPr marL="522288" indent="-173038">
              <a:lnSpc>
                <a:spcPct val="100000"/>
              </a:lnSpc>
              <a:spcBef>
                <a:spcPts val="360"/>
              </a:spcBef>
              <a:buClr>
                <a:srgbClr val="737D87"/>
              </a:buClr>
              <a:buSzPct val="110000"/>
              <a:defRPr sz="1000" b="1">
                <a:solidFill>
                  <a:schemeClr val="accent1"/>
                </a:solidFill>
              </a:defRPr>
            </a:lvl4pPr>
            <a:lvl5pPr marL="735013" indent="-173038">
              <a:lnSpc>
                <a:spcPct val="100000"/>
              </a:lnSpc>
              <a:spcBef>
                <a:spcPts val="360"/>
              </a:spcBef>
              <a:buClr>
                <a:srgbClr val="737D87"/>
              </a:buClr>
              <a:buSzPct val="110000"/>
              <a:defRPr sz="1000" b="1">
                <a:solidFill>
                  <a:schemeClr val="accent1"/>
                </a:solidFill>
              </a:defRPr>
            </a:lvl5pPr>
            <a:lvl6pPr marL="919163" indent="-173736">
              <a:lnSpc>
                <a:spcPct val="100000"/>
              </a:lnSpc>
              <a:spcBef>
                <a:spcPts val="360"/>
              </a:spcBef>
              <a:buClr>
                <a:srgbClr val="737D87"/>
              </a:buClr>
              <a:buSzPct val="110000"/>
              <a:defRPr sz="1000" b="1">
                <a:solidFill>
                  <a:schemeClr val="accent1"/>
                </a:solidFill>
              </a:defRPr>
            </a:lvl6pPr>
            <a:lvl7pPr marL="1090613" indent="-173736">
              <a:lnSpc>
                <a:spcPct val="100000"/>
              </a:lnSpc>
              <a:buClr>
                <a:srgbClr val="737D87"/>
              </a:buClr>
              <a:buSzPct val="110000"/>
              <a:defRPr b="1" baseline="0">
                <a:solidFill>
                  <a:schemeClr val="accent1"/>
                </a:solidFill>
              </a:defRPr>
            </a:lvl7pPr>
            <a:lvl8pPr marL="1255713" indent="-173736">
              <a:lnSpc>
                <a:spcPct val="100000"/>
              </a:lnSpc>
              <a:buClr>
                <a:srgbClr val="737D87"/>
              </a:buClr>
              <a:buSzPct val="110000"/>
              <a:defRPr b="1">
                <a:solidFill>
                  <a:schemeClr val="accent1"/>
                </a:solidFill>
              </a:defRPr>
            </a:lvl8pPr>
            <a:lvl9pPr marL="1428750" indent="-173736">
              <a:lnSpc>
                <a:spcPct val="100000"/>
              </a:lnSpc>
              <a:spcBef>
                <a:spcPts val="360"/>
              </a:spcBef>
              <a:buClr>
                <a:srgbClr val="737D87"/>
              </a:buClr>
              <a:buSzPct val="110000"/>
              <a:defRPr sz="1000" b="1" baseline="0">
                <a:solidFill>
                  <a:schemeClr val="accent1"/>
                </a:solidFill>
              </a:defRPr>
            </a:lvl9pPr>
          </a:lstStyle>
          <a:p>
            <a:pPr lvl="0"/>
            <a:r>
              <a:rPr lang="en-US" dirty="0" smtClean="0"/>
              <a:t>Arial 10 pt., bold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quis</a:t>
            </a:r>
            <a:r>
              <a:rPr lang="en-US" dirty="0" smtClean="0"/>
              <a:t> </a:t>
            </a:r>
            <a:r>
              <a:rPr lang="en-US" dirty="0" err="1" smtClean="0"/>
              <a:t>facilisis</a:t>
            </a:r>
            <a:r>
              <a:rPr lang="en-US" dirty="0" smtClean="0"/>
              <a:t> </a:t>
            </a:r>
            <a:r>
              <a:rPr lang="en-US" dirty="0" err="1" smtClean="0"/>
              <a:t>risus</a:t>
            </a:r>
            <a:r>
              <a:rPr lang="en-US" dirty="0" smtClean="0"/>
              <a:t>. </a:t>
            </a:r>
            <a:r>
              <a:rPr lang="en-US" dirty="0" err="1" smtClean="0"/>
              <a:t>Vivamus</a:t>
            </a:r>
            <a:r>
              <a:rPr lang="en-US" dirty="0" smtClean="0"/>
              <a:t> </a:t>
            </a:r>
            <a:r>
              <a:rPr lang="en-US" dirty="0" err="1" smtClean="0"/>
              <a:t>lorem</a:t>
            </a:r>
            <a:r>
              <a:rPr lang="en-US" dirty="0" smtClean="0"/>
              <a:t> </a:t>
            </a:r>
            <a:r>
              <a:rPr lang="en-US" dirty="0" err="1" smtClean="0"/>
              <a:t>nulla</a:t>
            </a:r>
            <a:r>
              <a:rPr lang="en-US" dirty="0" smtClean="0"/>
              <a:t>, </a:t>
            </a:r>
            <a:r>
              <a:rPr lang="en-US" dirty="0" err="1" smtClean="0"/>
              <a:t>imperdiet</a:t>
            </a:r>
            <a:r>
              <a:rPr lang="en-US" dirty="0" smtClean="0"/>
              <a:t> non </a:t>
            </a:r>
            <a:r>
              <a:rPr lang="en-US" dirty="0" err="1" smtClean="0"/>
              <a:t>dignissim</a:t>
            </a:r>
            <a:r>
              <a:rPr lang="en-US" dirty="0" smtClean="0"/>
              <a:t> et, </a:t>
            </a:r>
            <a:r>
              <a:rPr lang="en-US" dirty="0" err="1" smtClean="0"/>
              <a:t>venenatis</a:t>
            </a:r>
            <a:r>
              <a:rPr lang="en-US" dirty="0" smtClean="0"/>
              <a:t> id </a:t>
            </a:r>
            <a:r>
              <a:rPr lang="en-US" dirty="0" err="1" smtClean="0"/>
              <a:t>lorem</a:t>
            </a:r>
            <a:r>
              <a:rPr lang="en-US" dirty="0" smtClean="0"/>
              <a:t>.</a:t>
            </a:r>
          </a:p>
          <a:p>
            <a:pPr lvl="1"/>
            <a:r>
              <a:rPr lang="en-US" dirty="0" smtClean="0"/>
              <a:t>Second Bullet</a:t>
            </a:r>
          </a:p>
          <a:p>
            <a:pPr lvl="2"/>
            <a:r>
              <a:rPr lang="en-US" dirty="0" smtClean="0"/>
              <a:t>Third Bullet</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7" name="Text Placeholder 6"/>
          <p:cNvSpPr>
            <a:spLocks noGrp="1"/>
          </p:cNvSpPr>
          <p:nvPr>
            <p:ph type="body" sz="quarter" idx="16"/>
          </p:nvPr>
        </p:nvSpPr>
        <p:spPr>
          <a:xfrm>
            <a:off x="6446520" y="1828800"/>
            <a:ext cx="3108960"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7"/>
          </p:nvPr>
        </p:nvSpPr>
        <p:spPr>
          <a:xfrm>
            <a:off x="3246120" y="1830070"/>
            <a:ext cx="3108960"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3"/>
          <p:cNvSpPr txBox="1">
            <a:spLocks/>
          </p:cNvSpPr>
          <p:nvPr userDrawn="1"/>
        </p:nvSpPr>
        <p:spPr>
          <a:xfrm>
            <a:off x="0" y="0"/>
            <a:ext cx="832104" cy="228600"/>
          </a:xfrm>
          <a:prstGeom prst="rect">
            <a:avLst/>
          </a:prstGeom>
        </p:spPr>
        <p:txBody>
          <a:bodyPr vert="horz" lIns="91440" tIns="45720" rIns="91440" bIns="45720" rtlCol="0" anchor="ctr"/>
          <a:lstStyle>
            <a:defPPr>
              <a:defRPr lang="en-US"/>
            </a:defPPr>
            <a:lvl1pPr marL="0" algn="ctr" defTabSz="1018824" rtl="0" eaLnBrk="1" latinLnBrk="0" hangingPunct="1">
              <a:defRPr sz="800" b="1" kern="1200">
                <a:solidFill>
                  <a:srgbClr val="00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191068715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8" name="Text Placeholder 7"/>
          <p:cNvSpPr>
            <a:spLocks noGrp="1"/>
          </p:cNvSpPr>
          <p:nvPr>
            <p:ph type="body" sz="quarter" idx="22"/>
          </p:nvPr>
        </p:nvSpPr>
        <p:spPr>
          <a:xfrm>
            <a:off x="502920" y="1828800"/>
            <a:ext cx="4480560"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7"/>
          <p:cNvSpPr>
            <a:spLocks noGrp="1"/>
          </p:cNvSpPr>
          <p:nvPr>
            <p:ph type="body" sz="quarter" idx="23"/>
          </p:nvPr>
        </p:nvSpPr>
        <p:spPr>
          <a:xfrm>
            <a:off x="5074603" y="1828800"/>
            <a:ext cx="4480560"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56721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8"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
        <p:nvSpPr>
          <p:cNvPr id="9" name="Text Placeholder 8"/>
          <p:cNvSpPr>
            <a:spLocks noGrp="1"/>
          </p:cNvSpPr>
          <p:nvPr>
            <p:ph type="body" sz="quarter" idx="23"/>
          </p:nvPr>
        </p:nvSpPr>
        <p:spPr>
          <a:xfrm>
            <a:off x="502920" y="1828800"/>
            <a:ext cx="2926080"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24"/>
          </p:nvPr>
        </p:nvSpPr>
        <p:spPr>
          <a:xfrm>
            <a:off x="3566001" y="1828800"/>
            <a:ext cx="2926080"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25"/>
          </p:nvPr>
        </p:nvSpPr>
        <p:spPr>
          <a:xfrm>
            <a:off x="6629083" y="1828800"/>
            <a:ext cx="2926080"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09645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enda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6"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
        <p:nvSpPr>
          <p:cNvPr id="7" name="Content Placeholder 6"/>
          <p:cNvSpPr>
            <a:spLocks noGrp="1"/>
          </p:cNvSpPr>
          <p:nvPr>
            <p:ph sz="quarter" idx="11"/>
          </p:nvPr>
        </p:nvSpPr>
        <p:spPr>
          <a:xfrm>
            <a:off x="2331403" y="1830388"/>
            <a:ext cx="7223760"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320213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7"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
        <p:nvSpPr>
          <p:cNvPr id="8" name="Content Placeholder 7"/>
          <p:cNvSpPr>
            <a:spLocks noGrp="1"/>
          </p:cNvSpPr>
          <p:nvPr>
            <p:ph sz="quarter" idx="19"/>
          </p:nvPr>
        </p:nvSpPr>
        <p:spPr>
          <a:xfrm>
            <a:off x="503238" y="1830070"/>
            <a:ext cx="4480560"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20"/>
          </p:nvPr>
        </p:nvSpPr>
        <p:spPr>
          <a:xfrm>
            <a:off x="5074920" y="1828800"/>
            <a:ext cx="4480560"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195969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and no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9"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
        <p:nvSpPr>
          <p:cNvPr id="10" name="Content Placeholder 9"/>
          <p:cNvSpPr>
            <a:spLocks noGrp="1"/>
          </p:cNvSpPr>
          <p:nvPr>
            <p:ph sz="quarter" idx="11"/>
          </p:nvPr>
        </p:nvSpPr>
        <p:spPr>
          <a:xfrm>
            <a:off x="503238" y="1830388"/>
            <a:ext cx="4480560" cy="2468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p:cNvSpPr>
            <a:spLocks noGrp="1"/>
          </p:cNvSpPr>
          <p:nvPr>
            <p:ph sz="quarter" idx="12"/>
          </p:nvPr>
        </p:nvSpPr>
        <p:spPr>
          <a:xfrm>
            <a:off x="5074603" y="1830388"/>
            <a:ext cx="4480560" cy="2468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9"/>
          <p:cNvSpPr>
            <a:spLocks noGrp="1"/>
          </p:cNvSpPr>
          <p:nvPr>
            <p:ph sz="quarter" idx="13"/>
          </p:nvPr>
        </p:nvSpPr>
        <p:spPr>
          <a:xfrm>
            <a:off x="503238" y="4344670"/>
            <a:ext cx="4480560" cy="2468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9"/>
          <p:cNvSpPr>
            <a:spLocks noGrp="1"/>
          </p:cNvSpPr>
          <p:nvPr>
            <p:ph sz="quarter" idx="14"/>
          </p:nvPr>
        </p:nvSpPr>
        <p:spPr>
          <a:xfrm>
            <a:off x="5074603" y="4344670"/>
            <a:ext cx="4480560" cy="2468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945730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6" name="Slide Number Placeholder 3"/>
          <p:cNvSpPr txBox="1">
            <a:spLocks/>
          </p:cNvSpPr>
          <p:nvPr userDrawn="1"/>
        </p:nvSpPr>
        <p:spPr>
          <a:xfrm>
            <a:off x="0" y="0"/>
            <a:ext cx="832104" cy="228600"/>
          </a:xfrm>
          <a:prstGeom prst="rect">
            <a:avLst/>
          </a:prstGeom>
        </p:spPr>
        <p:txBody>
          <a:bodyPr vert="horz" lIns="91440" tIns="45720" rIns="91440" bIns="45720" rtlCol="0" anchor="ctr"/>
          <a:lstStyle>
            <a:defPPr>
              <a:defRPr lang="en-US"/>
            </a:defPPr>
            <a:lvl1pPr marL="0" algn="ctr" defTabSz="1018824" rtl="0" eaLnBrk="1" latinLnBrk="0" hangingPunct="1">
              <a:defRPr sz="800" b="1" kern="1200">
                <a:solidFill>
                  <a:srgbClr val="00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340887022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aption be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5" name="Picture Placeholder 2"/>
          <p:cNvSpPr>
            <a:spLocks noGrp="1"/>
          </p:cNvSpPr>
          <p:nvPr>
            <p:ph type="pic" idx="1"/>
          </p:nvPr>
        </p:nvSpPr>
        <p:spPr>
          <a:xfrm>
            <a:off x="502920" y="1828800"/>
            <a:ext cx="9052560" cy="4389120"/>
          </a:xfrm>
          <a:prstGeom prst="rect">
            <a:avLst/>
          </a:prstGeom>
          <a:ln w="6350">
            <a:noFill/>
          </a:ln>
        </p:spPr>
        <p:txBody>
          <a:bodyPr>
            <a:normAutofit/>
          </a:bodyPr>
          <a:lstStyle>
            <a:lvl1pPr marL="0" indent="0" algn="ctr">
              <a:buNone/>
              <a:defRPr sz="14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dirty="0"/>
          </a:p>
        </p:txBody>
      </p:sp>
      <p:sp>
        <p:nvSpPr>
          <p:cNvPr id="6" name="Text Placeholder 3"/>
          <p:cNvSpPr>
            <a:spLocks noGrp="1"/>
          </p:cNvSpPr>
          <p:nvPr>
            <p:ph type="body" sz="half" idx="2"/>
          </p:nvPr>
        </p:nvSpPr>
        <p:spPr>
          <a:xfrm>
            <a:off x="502920" y="6295390"/>
            <a:ext cx="9052560" cy="518160"/>
          </a:xfrm>
          <a:prstGeom prst="rect">
            <a:avLst/>
          </a:prstGeom>
        </p:spPr>
        <p:txBody>
          <a:bodyPr>
            <a:noAutofit/>
          </a:bodyPr>
          <a:lstStyle>
            <a:lvl1pPr marL="0" indent="0" algn="ctr">
              <a:buNone/>
              <a:defRPr sz="1400"/>
            </a:lvl1pPr>
            <a:lvl2pPr marL="509412" indent="0" algn="ctr">
              <a:buNone/>
              <a:defRPr sz="1600"/>
            </a:lvl2pPr>
            <a:lvl3pPr marL="1018824" indent="0" algn="ctr">
              <a:buNone/>
              <a:defRPr sz="1600"/>
            </a:lvl3pPr>
            <a:lvl4pPr marL="1528237" indent="0" algn="ctr">
              <a:buNone/>
              <a:defRPr sz="1600"/>
            </a:lvl4pPr>
            <a:lvl5pPr marL="2037649" indent="0" algn="ctr">
              <a:buNone/>
              <a:defRPr sz="1600"/>
            </a:lvl5pPr>
            <a:lvl6pPr marL="2547061" indent="0" algn="ctr">
              <a:buNone/>
              <a:defRPr sz="1600"/>
            </a:lvl6pPr>
            <a:lvl7pPr marL="3056473" indent="0" algn="ctr">
              <a:buNone/>
              <a:defRPr sz="1600"/>
            </a:lvl7pPr>
            <a:lvl8pPr marL="3565886" indent="0" algn="ctr">
              <a:buNone/>
              <a:defRPr sz="1600"/>
            </a:lvl8pPr>
            <a:lvl9pPr marL="4075298" indent="0" algn="ctr">
              <a:buNone/>
              <a:defRPr sz="1600"/>
            </a:lvl9pPr>
          </a:lstStyle>
          <a:p>
            <a:pPr lvl="0"/>
            <a:r>
              <a:rPr lang="en-US" smtClean="0"/>
              <a:t>Click to edit Master text styles</a:t>
            </a:r>
          </a:p>
        </p:txBody>
      </p:sp>
      <p:sp>
        <p:nvSpPr>
          <p:cNvPr id="8" name="Slide Number Placeholder 3"/>
          <p:cNvSpPr txBox="1">
            <a:spLocks/>
          </p:cNvSpPr>
          <p:nvPr userDrawn="1"/>
        </p:nvSpPr>
        <p:spPr>
          <a:xfrm>
            <a:off x="0" y="0"/>
            <a:ext cx="832104" cy="228600"/>
          </a:xfrm>
          <a:prstGeom prst="rect">
            <a:avLst/>
          </a:prstGeom>
        </p:spPr>
        <p:txBody>
          <a:bodyPr vert="horz" lIns="91440" tIns="45720" rIns="91440" bIns="45720" rtlCol="0" anchor="ctr"/>
          <a:lstStyle>
            <a:defPPr>
              <a:defRPr lang="en-US"/>
            </a:defPPr>
            <a:lvl1pPr marL="0" algn="ctr" defTabSz="1018824" rtl="0" eaLnBrk="1" latinLnBrk="0" hangingPunct="1">
              <a:defRPr sz="800" b="1" kern="1200">
                <a:solidFill>
                  <a:srgbClr val="00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817091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and caption abov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5" name="Text Placeholder 3"/>
          <p:cNvSpPr>
            <a:spLocks noGrp="1"/>
          </p:cNvSpPr>
          <p:nvPr>
            <p:ph type="body" sz="half" idx="2"/>
          </p:nvPr>
        </p:nvSpPr>
        <p:spPr>
          <a:xfrm>
            <a:off x="502920" y="1828800"/>
            <a:ext cx="9052560" cy="518160"/>
          </a:xfrm>
          <a:prstGeom prst="rect">
            <a:avLst/>
          </a:prstGeom>
        </p:spPr>
        <p:txBody>
          <a:bodyPr>
            <a:noAutofit/>
          </a:bodyPr>
          <a:lstStyle>
            <a:lvl1pPr marL="0" indent="0" algn="ctr">
              <a:buNone/>
              <a:defRPr sz="1400"/>
            </a:lvl1pPr>
            <a:lvl2pPr marL="509412" indent="0" algn="ctr">
              <a:buNone/>
              <a:defRPr sz="1600"/>
            </a:lvl2pPr>
            <a:lvl3pPr marL="1018824" indent="0" algn="ctr">
              <a:buNone/>
              <a:defRPr sz="1600"/>
            </a:lvl3pPr>
            <a:lvl4pPr marL="1528237" indent="0" algn="ctr">
              <a:buNone/>
              <a:defRPr sz="1600"/>
            </a:lvl4pPr>
            <a:lvl5pPr marL="2037649" indent="0" algn="ctr">
              <a:buNone/>
              <a:defRPr sz="1600"/>
            </a:lvl5pPr>
            <a:lvl6pPr marL="2547061" indent="0" algn="ctr">
              <a:buNone/>
              <a:defRPr sz="1600"/>
            </a:lvl6pPr>
            <a:lvl7pPr marL="3056473" indent="0" algn="ctr">
              <a:buNone/>
              <a:defRPr sz="1600"/>
            </a:lvl7pPr>
            <a:lvl8pPr marL="3565886" indent="0" algn="ctr">
              <a:buNone/>
              <a:defRPr sz="1600"/>
            </a:lvl8pPr>
            <a:lvl9pPr marL="4075298" indent="0" algn="ctr">
              <a:buNone/>
              <a:defRPr sz="1600"/>
            </a:lvl9pPr>
          </a:lstStyle>
          <a:p>
            <a:pPr lvl="0"/>
            <a:r>
              <a:rPr lang="en-US" smtClean="0"/>
              <a:t>Click to edit Master text styles</a:t>
            </a:r>
          </a:p>
        </p:txBody>
      </p:sp>
      <p:sp>
        <p:nvSpPr>
          <p:cNvPr id="7" name="Picture Placeholder 2"/>
          <p:cNvSpPr>
            <a:spLocks noGrp="1"/>
          </p:cNvSpPr>
          <p:nvPr>
            <p:ph type="pic" idx="1"/>
          </p:nvPr>
        </p:nvSpPr>
        <p:spPr>
          <a:xfrm>
            <a:off x="502920" y="2424430"/>
            <a:ext cx="9052560" cy="4389120"/>
          </a:xfrm>
          <a:prstGeom prst="rect">
            <a:avLst/>
          </a:prstGeom>
          <a:ln w="6350">
            <a:noFill/>
          </a:ln>
        </p:spPr>
        <p:txBody>
          <a:bodyPr>
            <a:normAutofit/>
          </a:bodyPr>
          <a:lstStyle>
            <a:lvl1pPr marL="0" indent="0" algn="ctr">
              <a:buNone/>
              <a:defRPr sz="14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dirty="0"/>
          </a:p>
        </p:txBody>
      </p:sp>
      <p:sp>
        <p:nvSpPr>
          <p:cNvPr id="9" name="Slide Number Placeholder 3"/>
          <p:cNvSpPr txBox="1">
            <a:spLocks/>
          </p:cNvSpPr>
          <p:nvPr userDrawn="1"/>
        </p:nvSpPr>
        <p:spPr>
          <a:xfrm>
            <a:off x="0" y="0"/>
            <a:ext cx="832104" cy="228600"/>
          </a:xfrm>
          <a:prstGeom prst="rect">
            <a:avLst/>
          </a:prstGeom>
        </p:spPr>
        <p:txBody>
          <a:bodyPr vert="horz" lIns="91440" tIns="45720" rIns="91440" bIns="45720" rtlCol="0" anchor="ctr"/>
          <a:lstStyle>
            <a:defPPr>
              <a:defRPr lang="en-US"/>
            </a:defPPr>
            <a:lvl1pPr marL="0" algn="ctr" defTabSz="1018824" rtl="0" eaLnBrk="1" latinLnBrk="0" hangingPunct="1">
              <a:defRPr sz="800" b="1" kern="1200">
                <a:solidFill>
                  <a:srgbClr val="00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295690347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5" name="Text Placeholder 4"/>
          <p:cNvSpPr>
            <a:spLocks noGrp="1"/>
          </p:cNvSpPr>
          <p:nvPr>
            <p:ph type="body" sz="quarter" idx="11"/>
          </p:nvPr>
        </p:nvSpPr>
        <p:spPr>
          <a:xfrm>
            <a:off x="503238" y="1830388"/>
            <a:ext cx="9051925"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userDrawn="1"/>
        </p:nvSpPr>
        <p:spPr>
          <a:xfrm>
            <a:off x="0" y="0"/>
            <a:ext cx="832104" cy="228600"/>
          </a:xfrm>
          <a:prstGeom prst="rect">
            <a:avLst/>
          </a:prstGeom>
        </p:spPr>
        <p:txBody>
          <a:bodyPr vert="horz" lIns="91440" tIns="45720" rIns="91440" bIns="45720" rtlCol="0" anchor="ctr"/>
          <a:lstStyle>
            <a:defPPr>
              <a:defRPr lang="en-US"/>
            </a:defPPr>
            <a:lvl1pPr marL="0" algn="ctr" defTabSz="1018824" rtl="0" eaLnBrk="1" latinLnBrk="0" hangingPunct="1">
              <a:defRPr sz="800" b="1" kern="1200">
                <a:solidFill>
                  <a:srgbClr val="00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88197427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ography">
    <p:spTree>
      <p:nvGrpSpPr>
        <p:cNvPr id="1" name=""/>
        <p:cNvGrpSpPr/>
        <p:nvPr/>
      </p:nvGrpSpPr>
      <p:grpSpPr>
        <a:xfrm>
          <a:off x="0" y="0"/>
          <a:ext cx="0" cy="0"/>
          <a:chOff x="0" y="0"/>
          <a:chExt cx="0" cy="0"/>
        </a:xfrm>
      </p:grpSpPr>
      <p:sp>
        <p:nvSpPr>
          <p:cNvPr id="10" name="Rectangle 2"/>
          <p:cNvSpPr>
            <a:spLocks noChangeArrowheads="1"/>
          </p:cNvSpPr>
          <p:nvPr userDrawn="1"/>
        </p:nvSpPr>
        <p:spPr bwMode="auto">
          <a:xfrm>
            <a:off x="251460" y="1603059"/>
            <a:ext cx="9555480" cy="5435917"/>
          </a:xfrm>
          <a:prstGeom prst="rect">
            <a:avLst/>
          </a:prstGeom>
          <a:solidFill>
            <a:srgbClr val="F5F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t" anchorCtr="0"/>
          <a:lstStyle/>
          <a:p>
            <a:endParaRPr lang="en-US"/>
          </a:p>
        </p:txBody>
      </p:sp>
      <p:sp>
        <p:nvSpPr>
          <p:cNvPr id="11" name="Line 6"/>
          <p:cNvSpPr>
            <a:spLocks noChangeShapeType="1"/>
          </p:cNvSpPr>
          <p:nvPr userDrawn="1"/>
        </p:nvSpPr>
        <p:spPr bwMode="auto">
          <a:xfrm>
            <a:off x="251460" y="7038974"/>
            <a:ext cx="9555480" cy="0"/>
          </a:xfrm>
          <a:prstGeom prst="line">
            <a:avLst/>
          </a:prstGeom>
          <a:noFill/>
          <a:ln w="12700">
            <a:solidFill>
              <a:srgbClr val="737D87"/>
            </a:solidFill>
            <a:round/>
            <a:headEnd/>
            <a:tailEnd/>
          </a:ln>
          <a:extLst>
            <a:ext uri="{909E8E84-426E-40DD-AFC4-6F175D3DCCD1}">
              <a14:hiddenFill xmlns:a14="http://schemas.microsoft.com/office/drawing/2010/main">
                <a:noFill/>
              </a14:hiddenFill>
            </a:ext>
          </a:extLst>
        </p:spPr>
        <p:txBody>
          <a:bodyPr lIns="101882" tIns="50941" rIns="101882" bIns="50941"/>
          <a:lstStyle/>
          <a:p>
            <a:endParaRPr lang="en-US"/>
          </a:p>
        </p:txBody>
      </p:sp>
      <p:sp>
        <p:nvSpPr>
          <p:cNvPr id="13" name="Rectangle 7"/>
          <p:cNvSpPr>
            <a:spLocks noChangeArrowheads="1"/>
          </p:cNvSpPr>
          <p:nvPr userDrawn="1"/>
        </p:nvSpPr>
        <p:spPr bwMode="auto">
          <a:xfrm>
            <a:off x="251460" y="1554481"/>
            <a:ext cx="9555480" cy="48578"/>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a:p>
        </p:txBody>
      </p:sp>
      <p:sp>
        <p:nvSpPr>
          <p:cNvPr id="14" name="Rectangle 9"/>
          <p:cNvSpPr>
            <a:spLocks noChangeArrowheads="1"/>
          </p:cNvSpPr>
          <p:nvPr userDrawn="1"/>
        </p:nvSpPr>
        <p:spPr bwMode="auto">
          <a:xfrm>
            <a:off x="251460" y="292608"/>
            <a:ext cx="9555480" cy="125942"/>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a:p>
        </p:txBody>
      </p:sp>
      <p:sp>
        <p:nvSpPr>
          <p:cNvPr id="2" name="Title 1"/>
          <p:cNvSpPr>
            <a:spLocks noGrp="1"/>
          </p:cNvSpPr>
          <p:nvPr>
            <p:ph type="title"/>
          </p:nvPr>
        </p:nvSpPr>
        <p:spPr>
          <a:xfrm>
            <a:off x="251459" y="518160"/>
            <a:ext cx="9303704" cy="1036320"/>
          </a:xfr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12" name="Text Placeholder 11"/>
          <p:cNvSpPr>
            <a:spLocks noGrp="1"/>
          </p:cNvSpPr>
          <p:nvPr>
            <p:ph type="body" sz="quarter" idx="15" hasCustomPrompt="1"/>
          </p:nvPr>
        </p:nvSpPr>
        <p:spPr>
          <a:xfrm>
            <a:off x="503238" y="4490874"/>
            <a:ext cx="2560320" cy="1821011"/>
          </a:xfrm>
          <a:prstGeom prst="rect">
            <a:avLst/>
          </a:prstGeom>
        </p:spPr>
        <p:txBody>
          <a:bodyPr lIns="0" tIns="0" rIns="0" bIns="0">
            <a:spAutoFit/>
          </a:bodyPr>
          <a:lstStyle>
            <a:lvl1pPr indent="0">
              <a:lnSpc>
                <a:spcPct val="100000"/>
              </a:lnSpc>
              <a:spcBef>
                <a:spcPts val="800"/>
              </a:spcBef>
              <a:defRPr sz="1000" b="1">
                <a:solidFill>
                  <a:schemeClr val="accent1"/>
                </a:solidFill>
              </a:defRPr>
            </a:lvl1pPr>
            <a:lvl2pPr marL="0" indent="0">
              <a:lnSpc>
                <a:spcPct val="100000"/>
              </a:lnSpc>
              <a:spcBef>
                <a:spcPts val="300"/>
              </a:spcBef>
              <a:buClr>
                <a:schemeClr val="accent2"/>
              </a:buClr>
              <a:buSzPct val="110000"/>
              <a:buFont typeface="Wingdings" pitchFamily="2" charset="2"/>
              <a:buNone/>
              <a:defRPr sz="1000" b="0">
                <a:solidFill>
                  <a:schemeClr val="accent1"/>
                </a:solidFill>
              </a:defRPr>
            </a:lvl2pPr>
            <a:lvl3pPr marL="0" indent="0">
              <a:lnSpc>
                <a:spcPct val="100000"/>
              </a:lnSpc>
              <a:spcBef>
                <a:spcPts val="800"/>
              </a:spcBef>
              <a:buClr>
                <a:srgbClr val="737D87"/>
              </a:buClr>
              <a:buSzPct val="110000"/>
              <a:buNone/>
              <a:defRPr sz="1000" b="0">
                <a:solidFill>
                  <a:schemeClr val="accent1"/>
                </a:solidFill>
              </a:defRPr>
            </a:lvl3pPr>
            <a:lvl4pPr marL="0" indent="0">
              <a:lnSpc>
                <a:spcPct val="100000"/>
              </a:lnSpc>
              <a:spcBef>
                <a:spcPts val="800"/>
              </a:spcBef>
              <a:buNone/>
              <a:defRPr sz="1000" b="0">
                <a:solidFill>
                  <a:schemeClr val="accent1"/>
                </a:solidFill>
              </a:defRPr>
            </a:lvl4pPr>
            <a:lvl5pPr marL="0" indent="0">
              <a:lnSpc>
                <a:spcPct val="100000"/>
              </a:lnSpc>
              <a:spcBef>
                <a:spcPts val="300"/>
              </a:spcBef>
              <a:buFontTx/>
              <a:buNone/>
              <a:defRPr sz="1000" b="0">
                <a:solidFill>
                  <a:schemeClr val="accent1"/>
                </a:solidFill>
              </a:defRPr>
            </a:lvl5pPr>
            <a:lvl6pPr marL="0" indent="0">
              <a:lnSpc>
                <a:spcPct val="100000"/>
              </a:lnSpc>
              <a:spcBef>
                <a:spcPts val="300"/>
              </a:spcBef>
              <a:buNone/>
              <a:defRPr sz="1000" b="0">
                <a:solidFill>
                  <a:schemeClr val="accent1"/>
                </a:solidFill>
              </a:defRPr>
            </a:lvl6pPr>
            <a:lvl7pPr marL="0" indent="0">
              <a:lnSpc>
                <a:spcPct val="100000"/>
              </a:lnSpc>
              <a:spcBef>
                <a:spcPts val="300"/>
              </a:spcBef>
              <a:buNone/>
              <a:defRPr b="0" baseline="0">
                <a:solidFill>
                  <a:schemeClr val="accent1"/>
                </a:solidFill>
              </a:defRPr>
            </a:lvl7pPr>
            <a:lvl8pPr marL="0" indent="0">
              <a:lnSpc>
                <a:spcPct val="100000"/>
              </a:lnSpc>
              <a:spcBef>
                <a:spcPts val="300"/>
              </a:spcBef>
              <a:buNone/>
              <a:defRPr b="0">
                <a:solidFill>
                  <a:schemeClr val="accent1"/>
                </a:solidFill>
              </a:defRPr>
            </a:lvl8pPr>
            <a:lvl9pPr marL="0" indent="0">
              <a:lnSpc>
                <a:spcPct val="100000"/>
              </a:lnSpc>
              <a:spcBef>
                <a:spcPts val="300"/>
              </a:spcBef>
              <a:buNone/>
              <a:defRPr sz="1000" b="0" baseline="0">
                <a:solidFill>
                  <a:schemeClr val="accent1"/>
                </a:solidFill>
              </a:defRPr>
            </a:lvl9pPr>
          </a:lstStyle>
          <a:p>
            <a:pPr lvl="0"/>
            <a:r>
              <a:rPr lang="en-US" dirty="0" smtClean="0"/>
              <a:t>Arial 10 pt., bold </a:t>
            </a:r>
          </a:p>
          <a:p>
            <a:pPr lvl="1"/>
            <a:r>
              <a:rPr lang="en-US" dirty="0" smtClean="0"/>
              <a:t>Second Bullet</a:t>
            </a:r>
          </a:p>
          <a:p>
            <a:pPr lvl="2"/>
            <a:r>
              <a:rPr lang="en-US" dirty="0" smtClean="0"/>
              <a:t>Third Bullet</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8" name="Text Placeholder 7"/>
          <p:cNvSpPr>
            <a:spLocks noGrp="1"/>
          </p:cNvSpPr>
          <p:nvPr>
            <p:ph type="body" sz="quarter" idx="17"/>
          </p:nvPr>
        </p:nvSpPr>
        <p:spPr>
          <a:xfrm>
            <a:off x="3246120" y="1830388"/>
            <a:ext cx="6309360" cy="4983162"/>
          </a:xfrm>
        </p:spPr>
        <p:txBody>
          <a:bodyPr>
            <a:normAutofit/>
          </a:bodyPr>
          <a:lstStyle>
            <a:lvl1pPr>
              <a:spcBef>
                <a:spcPts val="792"/>
              </a:spcBef>
              <a:defRPr sz="1100" b="0"/>
            </a:lvl1pPr>
            <a:lvl2pPr marL="0" indent="0">
              <a:spcBef>
                <a:spcPts val="792"/>
              </a:spcBef>
              <a:buFontTx/>
              <a:buNone/>
              <a:defRPr sz="1100" b="1" cap="all" baseline="0"/>
            </a:lvl2pPr>
            <a:lvl3pPr marL="173736" indent="-164592">
              <a:spcBef>
                <a:spcPts val="396"/>
              </a:spcBef>
              <a:buFontTx/>
              <a:buNone/>
              <a:defRPr sz="1100" b="1" i="1"/>
            </a:lvl3pPr>
            <a:lvl4pPr marL="171450" indent="-171450">
              <a:spcBef>
                <a:spcPts val="396"/>
              </a:spcBef>
              <a:buClr>
                <a:schemeClr val="accent1"/>
              </a:buClr>
              <a:buSzPct val="110000"/>
              <a:buFont typeface="Wingdings" pitchFamily="2" charset="2"/>
              <a:buChar char="§"/>
              <a:defRPr sz="1100"/>
            </a:lvl4pPr>
            <a:lvl5pPr marL="338328" indent="-171450">
              <a:spcBef>
                <a:spcPts val="396"/>
              </a:spcBef>
              <a:buClr>
                <a:schemeClr val="accent2"/>
              </a:buClr>
              <a:buSzPct val="110000"/>
              <a:buFont typeface="Wingdings" pitchFamily="2" charset="2"/>
              <a:buChar char="§"/>
              <a:defRPr sz="1100"/>
            </a:lvl5pPr>
            <a:lvl6pPr marL="514350" indent="-171450">
              <a:spcBef>
                <a:spcPts val="396"/>
              </a:spcBef>
              <a:buSzPct val="110000"/>
              <a:buFont typeface="Wingdings" pitchFamily="2" charset="2"/>
              <a:buChar char="§"/>
              <a:defRPr sz="1100"/>
            </a:lvl6pPr>
            <a:lvl7pPr marL="685800" indent="-171450">
              <a:spcBef>
                <a:spcPts val="396"/>
              </a:spcBef>
              <a:buSzPct val="110000"/>
              <a:buFont typeface="Wingdings" pitchFamily="2" charset="2"/>
              <a:buChar char="§"/>
              <a:defRPr sz="1100"/>
            </a:lvl7pPr>
            <a:lvl8pPr marL="857250" indent="-171450">
              <a:spcBef>
                <a:spcPts val="396"/>
              </a:spcBef>
              <a:buSzPct val="110000"/>
              <a:buFont typeface="Wingdings" pitchFamily="2" charset="2"/>
              <a:buChar char="§"/>
              <a:defRPr sz="1100"/>
            </a:lvl8pPr>
            <a:lvl9pPr marL="1028700" indent="-171450">
              <a:spcBef>
                <a:spcPts val="396"/>
              </a:spcBef>
              <a:buSzPct val="110000"/>
              <a:buFont typeface="Wingdings" pitchFamily="2" charset="2"/>
              <a:buChar cha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4"/>
          <p:cNvSpPr>
            <a:spLocks noGrp="1"/>
          </p:cNvSpPr>
          <p:nvPr>
            <p:ph sz="quarter" idx="18" hasCustomPrompt="1"/>
          </p:nvPr>
        </p:nvSpPr>
        <p:spPr>
          <a:xfrm>
            <a:off x="502920" y="1920240"/>
            <a:ext cx="1645920" cy="2459736"/>
          </a:xfrm>
          <a:solidFill>
            <a:schemeClr val="tx1">
              <a:lumMod val="20000"/>
              <a:lumOff val="80000"/>
            </a:schemeClr>
          </a:solidFill>
          <a:ln w="12700">
            <a:solidFill>
              <a:schemeClr val="tx1"/>
            </a:solidFill>
            <a:prstDash val="dash"/>
          </a:ln>
        </p:spPr>
        <p:txBody>
          <a:bodyPr vert="horz" lIns="182880" tIns="182880" rIns="182880" bIns="457200" rtlCol="0">
            <a:normAutofit/>
          </a:bodyPr>
          <a:lstStyle>
            <a:lvl1pPr>
              <a:lnSpc>
                <a:spcPct val="100000"/>
              </a:lnSpc>
              <a:defRPr lang="en-US" sz="1000" dirty="0" smtClean="0"/>
            </a:lvl1pPr>
            <a:lvl2pPr>
              <a:defRPr lang="en-US" sz="1000" b="0" dirty="0" smtClean="0"/>
            </a:lvl2pPr>
          </a:lstStyle>
          <a:p>
            <a:pPr lvl="0"/>
            <a:r>
              <a:rPr lang="en-US" dirty="0" smtClean="0"/>
              <a:t>Click icon to </a:t>
            </a:r>
            <a:br>
              <a:rPr lang="en-US" dirty="0" smtClean="0"/>
            </a:br>
            <a:r>
              <a:rPr lang="en-US" dirty="0" smtClean="0"/>
              <a:t>add picture</a:t>
            </a:r>
          </a:p>
          <a:p>
            <a:pPr lvl="0"/>
            <a:r>
              <a:rPr lang="en-US" dirty="0" smtClean="0"/>
              <a:t>Size</a:t>
            </a:r>
          </a:p>
          <a:p>
            <a:pPr lvl="1"/>
            <a:r>
              <a:rPr lang="en-US" dirty="0" smtClean="0"/>
              <a:t>Height: 2.69"</a:t>
            </a:r>
          </a:p>
          <a:p>
            <a:pPr lvl="1"/>
            <a:r>
              <a:rPr lang="en-US" dirty="0" smtClean="0"/>
              <a:t>Width: 1.8"</a:t>
            </a:r>
          </a:p>
          <a:p>
            <a:pPr lvl="0"/>
            <a:r>
              <a:rPr lang="en-US" dirty="0" smtClean="0"/>
              <a:t>Position</a:t>
            </a:r>
          </a:p>
          <a:p>
            <a:pPr lvl="1"/>
            <a:r>
              <a:rPr lang="en-US" dirty="0" smtClean="0"/>
              <a:t>Horizontal: .55"</a:t>
            </a:r>
          </a:p>
          <a:p>
            <a:pPr lvl="1"/>
            <a:r>
              <a:rPr lang="en-US" dirty="0" smtClean="0"/>
              <a:t>Vertical: 2.1"</a:t>
            </a:r>
          </a:p>
        </p:txBody>
      </p:sp>
    </p:spTree>
    <p:extLst>
      <p:ext uri="{BB962C8B-B14F-4D97-AF65-F5344CB8AC3E}">
        <p14:creationId xmlns:p14="http://schemas.microsoft.com/office/powerpoint/2010/main" val="28879920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ography (cont.) text only">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251460" y="1603059"/>
            <a:ext cx="9555480" cy="5435917"/>
          </a:xfrm>
          <a:prstGeom prst="rect">
            <a:avLst/>
          </a:prstGeom>
          <a:solidFill>
            <a:srgbClr val="F5F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t" anchorCtr="0"/>
          <a:lstStyle/>
          <a:p>
            <a:endParaRPr lang="en-US"/>
          </a:p>
        </p:txBody>
      </p:sp>
      <p:sp>
        <p:nvSpPr>
          <p:cNvPr id="8" name="Line 6"/>
          <p:cNvSpPr>
            <a:spLocks noChangeShapeType="1"/>
          </p:cNvSpPr>
          <p:nvPr userDrawn="1"/>
        </p:nvSpPr>
        <p:spPr bwMode="auto">
          <a:xfrm>
            <a:off x="251460" y="7038974"/>
            <a:ext cx="9555480" cy="0"/>
          </a:xfrm>
          <a:prstGeom prst="line">
            <a:avLst/>
          </a:prstGeom>
          <a:noFill/>
          <a:ln w="12700">
            <a:solidFill>
              <a:srgbClr val="737D87"/>
            </a:solidFill>
            <a:round/>
            <a:headEnd/>
            <a:tailEnd/>
          </a:ln>
          <a:extLst>
            <a:ext uri="{909E8E84-426E-40DD-AFC4-6F175D3DCCD1}">
              <a14:hiddenFill xmlns:a14="http://schemas.microsoft.com/office/drawing/2010/main">
                <a:noFill/>
              </a14:hiddenFill>
            </a:ext>
          </a:extLst>
        </p:spPr>
        <p:txBody>
          <a:bodyPr lIns="101882" tIns="50941" rIns="101882" bIns="50941"/>
          <a:lstStyle/>
          <a:p>
            <a:endParaRPr lang="en-US"/>
          </a:p>
        </p:txBody>
      </p:sp>
      <p:sp>
        <p:nvSpPr>
          <p:cNvPr id="10" name="Rectangle 7"/>
          <p:cNvSpPr>
            <a:spLocks noChangeArrowheads="1"/>
          </p:cNvSpPr>
          <p:nvPr userDrawn="1"/>
        </p:nvSpPr>
        <p:spPr bwMode="auto">
          <a:xfrm>
            <a:off x="251460" y="1554481"/>
            <a:ext cx="9555480" cy="48578"/>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a:p>
        </p:txBody>
      </p:sp>
      <p:sp>
        <p:nvSpPr>
          <p:cNvPr id="11" name="Rectangle 9"/>
          <p:cNvSpPr>
            <a:spLocks noChangeArrowheads="1"/>
          </p:cNvSpPr>
          <p:nvPr userDrawn="1"/>
        </p:nvSpPr>
        <p:spPr bwMode="auto">
          <a:xfrm>
            <a:off x="251460" y="292608"/>
            <a:ext cx="9555480" cy="125942"/>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a:p>
        </p:txBody>
      </p:sp>
      <p:sp>
        <p:nvSpPr>
          <p:cNvPr id="2" name="Title 1"/>
          <p:cNvSpPr>
            <a:spLocks noGrp="1"/>
          </p:cNvSpPr>
          <p:nvPr>
            <p:ph type="title"/>
          </p:nvPr>
        </p:nvSpPr>
        <p:spPr>
          <a:xfrm>
            <a:off x="251459" y="518160"/>
            <a:ext cx="9303703" cy="1036320"/>
          </a:xfr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9" name="Text Placeholder 7"/>
          <p:cNvSpPr>
            <a:spLocks noGrp="1"/>
          </p:cNvSpPr>
          <p:nvPr>
            <p:ph type="body" sz="quarter" idx="18"/>
          </p:nvPr>
        </p:nvSpPr>
        <p:spPr>
          <a:xfrm>
            <a:off x="503238" y="1830388"/>
            <a:ext cx="9052242" cy="4983162"/>
          </a:xfrm>
        </p:spPr>
        <p:txBody>
          <a:bodyPr>
            <a:normAutofit/>
          </a:bodyPr>
          <a:lstStyle>
            <a:lvl1pPr>
              <a:spcBef>
                <a:spcPts val="792"/>
              </a:spcBef>
              <a:defRPr sz="1100" b="0"/>
            </a:lvl1pPr>
            <a:lvl2pPr marL="0" indent="0">
              <a:spcBef>
                <a:spcPts val="792"/>
              </a:spcBef>
              <a:buFontTx/>
              <a:buNone/>
              <a:defRPr sz="1100" b="1" cap="all" baseline="0"/>
            </a:lvl2pPr>
            <a:lvl3pPr marL="173736" indent="-164592">
              <a:spcBef>
                <a:spcPts val="396"/>
              </a:spcBef>
              <a:buFontTx/>
              <a:buNone/>
              <a:defRPr sz="1100" b="1" i="1"/>
            </a:lvl3pPr>
            <a:lvl4pPr marL="171450" indent="-171450">
              <a:spcBef>
                <a:spcPts val="396"/>
              </a:spcBef>
              <a:buClr>
                <a:schemeClr val="accent1"/>
              </a:buClr>
              <a:buSzPct val="110000"/>
              <a:buFont typeface="Wingdings" pitchFamily="2" charset="2"/>
              <a:buChar char="§"/>
              <a:defRPr sz="1100"/>
            </a:lvl4pPr>
            <a:lvl5pPr marL="338328" indent="-171450">
              <a:spcBef>
                <a:spcPts val="396"/>
              </a:spcBef>
              <a:buClr>
                <a:schemeClr val="accent2"/>
              </a:buClr>
              <a:buSzPct val="110000"/>
              <a:buFont typeface="Wingdings" pitchFamily="2" charset="2"/>
              <a:buChar char="§"/>
              <a:defRPr sz="1100"/>
            </a:lvl5pPr>
            <a:lvl6pPr marL="514350" indent="-171450">
              <a:spcBef>
                <a:spcPts val="396"/>
              </a:spcBef>
              <a:buSzPct val="110000"/>
              <a:buFont typeface="Wingdings" pitchFamily="2" charset="2"/>
              <a:buChar char="§"/>
              <a:defRPr sz="1100"/>
            </a:lvl6pPr>
            <a:lvl7pPr marL="685800" indent="-171450">
              <a:spcBef>
                <a:spcPts val="396"/>
              </a:spcBef>
              <a:buSzPct val="110000"/>
              <a:buFont typeface="Wingdings" pitchFamily="2" charset="2"/>
              <a:buChar char="§"/>
              <a:defRPr sz="1100"/>
            </a:lvl7pPr>
            <a:lvl8pPr marL="857250" indent="-171450">
              <a:spcBef>
                <a:spcPts val="396"/>
              </a:spcBef>
              <a:buSzPct val="110000"/>
              <a:buFont typeface="Wingdings" pitchFamily="2" charset="2"/>
              <a:buChar char="§"/>
              <a:defRPr sz="1100"/>
            </a:lvl8pPr>
            <a:lvl9pPr marL="1028700" indent="-171450">
              <a:spcBef>
                <a:spcPts val="396"/>
              </a:spcBef>
              <a:buSzPct val="110000"/>
              <a:buFont typeface="Wingdings" pitchFamily="2" charset="2"/>
              <a:buChar cha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Slide Number Placeholder 3"/>
          <p:cNvSpPr>
            <a:spLocks noGrp="1"/>
          </p:cNvSpPr>
          <p:nvPr>
            <p:ph type="sldNum" sz="quarter" idx="4"/>
          </p:nvPr>
        </p:nvSpPr>
        <p:spPr>
          <a:xfrm>
            <a:off x="0" y="0"/>
            <a:ext cx="832104" cy="228600"/>
          </a:xfrm>
          <a:prstGeom prst="rect">
            <a:avLst/>
          </a:prstGeom>
        </p:spPr>
        <p:txBody>
          <a:bodyPr vert="horz" lIns="91440" tIns="45720" rIns="91440" bIns="45720" rtlCol="0" anchor="ctr"/>
          <a:lstStyle>
            <a:lvl1pPr algn="ctr">
              <a:defRPr sz="800" b="1">
                <a:solidFill>
                  <a:srgbClr val="000000"/>
                </a:solidFill>
              </a:defRPr>
            </a:lvl1pPr>
          </a:lstStyle>
          <a:p>
            <a:r>
              <a:rPr lang="en-US" dirty="0"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194207814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allout and logos">
    <p:spTree>
      <p:nvGrpSpPr>
        <p:cNvPr id="1" name=""/>
        <p:cNvGrpSpPr/>
        <p:nvPr/>
      </p:nvGrpSpPr>
      <p:grpSpPr>
        <a:xfrm>
          <a:off x="0" y="0"/>
          <a:ext cx="0" cy="0"/>
          <a:chOff x="0" y="0"/>
          <a:chExt cx="0" cy="0"/>
        </a:xfrm>
      </p:grpSpPr>
      <p:sp>
        <p:nvSpPr>
          <p:cNvPr id="9" name="Rectangle 7"/>
          <p:cNvSpPr>
            <a:spLocks noChangeArrowheads="1"/>
          </p:cNvSpPr>
          <p:nvPr userDrawn="1"/>
        </p:nvSpPr>
        <p:spPr bwMode="auto">
          <a:xfrm>
            <a:off x="251460" y="1554481"/>
            <a:ext cx="9555480" cy="48578"/>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a:p>
        </p:txBody>
      </p:sp>
      <p:sp>
        <p:nvSpPr>
          <p:cNvPr id="10" name="Rectangle 9"/>
          <p:cNvSpPr>
            <a:spLocks noChangeArrowheads="1"/>
          </p:cNvSpPr>
          <p:nvPr userDrawn="1"/>
        </p:nvSpPr>
        <p:spPr bwMode="auto">
          <a:xfrm>
            <a:off x="251460" y="292608"/>
            <a:ext cx="9555480" cy="125942"/>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a:p>
        </p:txBody>
      </p:sp>
      <p:sp>
        <p:nvSpPr>
          <p:cNvPr id="7" name="Line 6"/>
          <p:cNvSpPr>
            <a:spLocks noChangeShapeType="1"/>
          </p:cNvSpPr>
          <p:nvPr userDrawn="1"/>
        </p:nvSpPr>
        <p:spPr bwMode="auto">
          <a:xfrm>
            <a:off x="251460" y="7038974"/>
            <a:ext cx="9555480" cy="0"/>
          </a:xfrm>
          <a:prstGeom prst="line">
            <a:avLst/>
          </a:prstGeom>
          <a:noFill/>
          <a:ln w="12700">
            <a:solidFill>
              <a:srgbClr val="737D87"/>
            </a:solidFill>
            <a:round/>
            <a:headEnd/>
            <a:tailEnd/>
          </a:ln>
          <a:extLst>
            <a:ext uri="{909E8E84-426E-40DD-AFC4-6F175D3DCCD1}">
              <a14:hiddenFill xmlns:a14="http://schemas.microsoft.com/office/drawing/2010/main">
                <a:noFill/>
              </a14:hiddenFill>
            </a:ext>
          </a:extLst>
        </p:spPr>
        <p:txBody>
          <a:bodyPr lIns="101882" tIns="50941" rIns="101882" bIns="50941"/>
          <a:lstStyle/>
          <a:p>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13" name="Text Placeholder 11"/>
          <p:cNvSpPr>
            <a:spLocks noGrp="1"/>
          </p:cNvSpPr>
          <p:nvPr>
            <p:ph type="body" sz="quarter" idx="14" hasCustomPrompt="1"/>
          </p:nvPr>
        </p:nvSpPr>
        <p:spPr>
          <a:xfrm>
            <a:off x="503238" y="1828800"/>
            <a:ext cx="2560320" cy="2410916"/>
          </a:xfrm>
          <a:prstGeom prst="rect">
            <a:avLst/>
          </a:prstGeom>
        </p:spPr>
        <p:txBody>
          <a:bodyPr lIns="0" tIns="0" rIns="0" bIns="0">
            <a:spAutoFit/>
          </a:bodyPr>
          <a:lstStyle>
            <a:lvl1pPr indent="-173736">
              <a:lnSpc>
                <a:spcPct val="100000"/>
              </a:lnSpc>
              <a:spcBef>
                <a:spcPts val="360"/>
              </a:spcBef>
              <a:defRPr sz="1000" b="1">
                <a:solidFill>
                  <a:schemeClr val="accent1"/>
                </a:solidFill>
              </a:defRPr>
            </a:lvl1pPr>
            <a:lvl2pPr marL="173736" indent="-173736">
              <a:lnSpc>
                <a:spcPct val="100000"/>
              </a:lnSpc>
              <a:spcBef>
                <a:spcPts val="360"/>
              </a:spcBef>
              <a:buClr>
                <a:schemeClr val="accent2"/>
              </a:buClr>
              <a:buSzPct val="110000"/>
              <a:buFont typeface="Wingdings" pitchFamily="2" charset="2"/>
              <a:buChar char="§"/>
              <a:defRPr sz="1000" b="1">
                <a:solidFill>
                  <a:schemeClr val="accent1"/>
                </a:solidFill>
              </a:defRPr>
            </a:lvl2pPr>
            <a:lvl3pPr marL="347472" indent="-173736">
              <a:lnSpc>
                <a:spcPct val="100000"/>
              </a:lnSpc>
              <a:spcBef>
                <a:spcPts val="360"/>
              </a:spcBef>
              <a:buClr>
                <a:srgbClr val="737D87"/>
              </a:buClr>
              <a:buSzPct val="110000"/>
              <a:defRPr sz="1000" b="1">
                <a:solidFill>
                  <a:schemeClr val="accent1"/>
                </a:solidFill>
              </a:defRPr>
            </a:lvl3pPr>
            <a:lvl4pPr marL="522288" indent="-173736">
              <a:lnSpc>
                <a:spcPct val="100000"/>
              </a:lnSpc>
              <a:spcBef>
                <a:spcPts val="360"/>
              </a:spcBef>
              <a:buSzPct val="110000"/>
              <a:defRPr sz="1000" b="1">
                <a:solidFill>
                  <a:schemeClr val="accent1"/>
                </a:solidFill>
              </a:defRPr>
            </a:lvl4pPr>
            <a:lvl5pPr marL="735013" indent="-173736">
              <a:lnSpc>
                <a:spcPct val="100000"/>
              </a:lnSpc>
              <a:spcBef>
                <a:spcPts val="360"/>
              </a:spcBef>
              <a:buSzPct val="110000"/>
              <a:defRPr sz="1000" b="1">
                <a:solidFill>
                  <a:schemeClr val="accent1"/>
                </a:solidFill>
              </a:defRPr>
            </a:lvl5pPr>
            <a:lvl6pPr marL="919163" indent="-173736">
              <a:lnSpc>
                <a:spcPct val="100000"/>
              </a:lnSpc>
              <a:spcBef>
                <a:spcPts val="360"/>
              </a:spcBef>
              <a:buSzPct val="110000"/>
              <a:defRPr sz="1000" b="1">
                <a:solidFill>
                  <a:schemeClr val="accent1"/>
                </a:solidFill>
              </a:defRPr>
            </a:lvl6pPr>
            <a:lvl7pPr marL="1090613" indent="-173736">
              <a:lnSpc>
                <a:spcPct val="100000"/>
              </a:lnSpc>
              <a:buSzPct val="110000"/>
              <a:defRPr b="1" baseline="0">
                <a:solidFill>
                  <a:schemeClr val="accent1"/>
                </a:solidFill>
              </a:defRPr>
            </a:lvl7pPr>
            <a:lvl8pPr marL="1255713" indent="-173736">
              <a:lnSpc>
                <a:spcPct val="100000"/>
              </a:lnSpc>
              <a:buSzPct val="110000"/>
              <a:defRPr b="1">
                <a:solidFill>
                  <a:schemeClr val="accent1"/>
                </a:solidFill>
              </a:defRPr>
            </a:lvl8pPr>
            <a:lvl9pPr marL="1428750" indent="-173736">
              <a:lnSpc>
                <a:spcPct val="100000"/>
              </a:lnSpc>
              <a:spcBef>
                <a:spcPts val="360"/>
              </a:spcBef>
              <a:buSzPct val="110000"/>
              <a:defRPr sz="1000" b="1" baseline="0">
                <a:solidFill>
                  <a:schemeClr val="accent1"/>
                </a:solidFill>
              </a:defRPr>
            </a:lvl9pPr>
          </a:lstStyle>
          <a:p>
            <a:pPr lvl="0"/>
            <a:r>
              <a:rPr lang="en-US" dirty="0" smtClean="0"/>
              <a:t>Arial 10 pt., bold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quis</a:t>
            </a:r>
            <a:r>
              <a:rPr lang="en-US" dirty="0" smtClean="0"/>
              <a:t> </a:t>
            </a:r>
            <a:r>
              <a:rPr lang="en-US" dirty="0" err="1" smtClean="0"/>
              <a:t>facilisis</a:t>
            </a:r>
            <a:r>
              <a:rPr lang="en-US" dirty="0" smtClean="0"/>
              <a:t> </a:t>
            </a:r>
            <a:r>
              <a:rPr lang="en-US" dirty="0" err="1" smtClean="0"/>
              <a:t>risus</a:t>
            </a:r>
            <a:r>
              <a:rPr lang="en-US" dirty="0" smtClean="0"/>
              <a:t>. </a:t>
            </a:r>
            <a:r>
              <a:rPr lang="en-US" dirty="0" err="1" smtClean="0"/>
              <a:t>Vivamus</a:t>
            </a:r>
            <a:r>
              <a:rPr lang="en-US" dirty="0" smtClean="0"/>
              <a:t> </a:t>
            </a:r>
            <a:r>
              <a:rPr lang="en-US" dirty="0" err="1" smtClean="0"/>
              <a:t>lorem</a:t>
            </a:r>
            <a:r>
              <a:rPr lang="en-US" dirty="0" smtClean="0"/>
              <a:t> </a:t>
            </a:r>
            <a:r>
              <a:rPr lang="en-US" dirty="0" err="1" smtClean="0"/>
              <a:t>nulla</a:t>
            </a:r>
            <a:r>
              <a:rPr lang="en-US" dirty="0" smtClean="0"/>
              <a:t>, </a:t>
            </a:r>
            <a:r>
              <a:rPr lang="en-US" dirty="0" err="1" smtClean="0"/>
              <a:t>imperdiet</a:t>
            </a:r>
            <a:r>
              <a:rPr lang="en-US" dirty="0" smtClean="0"/>
              <a:t> non </a:t>
            </a:r>
            <a:r>
              <a:rPr lang="en-US" dirty="0" err="1" smtClean="0"/>
              <a:t>dignissim</a:t>
            </a:r>
            <a:r>
              <a:rPr lang="en-US" dirty="0" smtClean="0"/>
              <a:t> et, </a:t>
            </a:r>
            <a:r>
              <a:rPr lang="en-US" dirty="0" err="1" smtClean="0"/>
              <a:t>venenatis</a:t>
            </a:r>
            <a:r>
              <a:rPr lang="en-US" dirty="0" smtClean="0"/>
              <a:t> id </a:t>
            </a:r>
            <a:r>
              <a:rPr lang="en-US" dirty="0" err="1" smtClean="0"/>
              <a:t>lorem</a:t>
            </a:r>
            <a:r>
              <a:rPr lang="en-US" dirty="0" smtClean="0"/>
              <a:t>.</a:t>
            </a:r>
          </a:p>
          <a:p>
            <a:pPr lvl="1"/>
            <a:r>
              <a:rPr lang="en-US" dirty="0" smtClean="0"/>
              <a:t>Second Bullet</a:t>
            </a:r>
          </a:p>
          <a:p>
            <a:pPr lvl="2"/>
            <a:r>
              <a:rPr lang="en-US" dirty="0" smtClean="0"/>
              <a:t>Third Bullet</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4" name="Slide Number Placeholder 3"/>
          <p:cNvSpPr>
            <a:spLocks noGrp="1"/>
          </p:cNvSpPr>
          <p:nvPr>
            <p:ph type="sldNum" sz="quarter" idx="4"/>
          </p:nvPr>
        </p:nvSpPr>
        <p:spPr>
          <a:xfrm>
            <a:off x="0" y="0"/>
            <a:ext cx="832104" cy="228600"/>
          </a:xfrm>
          <a:prstGeom prst="rect">
            <a:avLst/>
          </a:prstGeom>
        </p:spPr>
        <p:txBody>
          <a:bodyPr vert="horz" lIns="91440" tIns="45720" rIns="91440" bIns="45720" rtlCol="0" anchor="ctr"/>
          <a:lstStyle>
            <a:lvl1pPr algn="ctr">
              <a:defRPr sz="800" b="1">
                <a:solidFill>
                  <a:srgbClr val="000000"/>
                </a:solidFill>
              </a:defRPr>
            </a:lvl1pPr>
          </a:lstStyle>
          <a:p>
            <a:r>
              <a:rPr lang="en-US" dirty="0"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84176368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allout, text and logos">
    <p:spTree>
      <p:nvGrpSpPr>
        <p:cNvPr id="1" name=""/>
        <p:cNvGrpSpPr/>
        <p:nvPr/>
      </p:nvGrpSpPr>
      <p:grpSpPr>
        <a:xfrm>
          <a:off x="0" y="0"/>
          <a:ext cx="0" cy="0"/>
          <a:chOff x="0" y="0"/>
          <a:chExt cx="0" cy="0"/>
        </a:xfrm>
      </p:grpSpPr>
      <p:sp>
        <p:nvSpPr>
          <p:cNvPr id="9" name="Rectangle 7"/>
          <p:cNvSpPr>
            <a:spLocks noChangeArrowheads="1"/>
          </p:cNvSpPr>
          <p:nvPr userDrawn="1"/>
        </p:nvSpPr>
        <p:spPr bwMode="auto">
          <a:xfrm>
            <a:off x="251460" y="1554481"/>
            <a:ext cx="9555480" cy="48578"/>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a:p>
        </p:txBody>
      </p:sp>
      <p:sp>
        <p:nvSpPr>
          <p:cNvPr id="10" name="Rectangle 9"/>
          <p:cNvSpPr>
            <a:spLocks noChangeArrowheads="1"/>
          </p:cNvSpPr>
          <p:nvPr userDrawn="1"/>
        </p:nvSpPr>
        <p:spPr bwMode="auto">
          <a:xfrm>
            <a:off x="251460" y="292608"/>
            <a:ext cx="9555480" cy="125942"/>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a:p>
        </p:txBody>
      </p:sp>
      <p:sp>
        <p:nvSpPr>
          <p:cNvPr id="6" name="Line 6"/>
          <p:cNvSpPr>
            <a:spLocks noChangeShapeType="1"/>
          </p:cNvSpPr>
          <p:nvPr userDrawn="1"/>
        </p:nvSpPr>
        <p:spPr bwMode="auto">
          <a:xfrm>
            <a:off x="251460" y="7038974"/>
            <a:ext cx="9555480" cy="0"/>
          </a:xfrm>
          <a:prstGeom prst="line">
            <a:avLst/>
          </a:prstGeom>
          <a:noFill/>
          <a:ln w="12700">
            <a:solidFill>
              <a:srgbClr val="737D87"/>
            </a:solidFill>
            <a:round/>
            <a:headEnd/>
            <a:tailEnd/>
          </a:ln>
          <a:extLst>
            <a:ext uri="{909E8E84-426E-40DD-AFC4-6F175D3DCCD1}">
              <a14:hiddenFill xmlns:a14="http://schemas.microsoft.com/office/drawing/2010/main">
                <a:noFill/>
              </a14:hiddenFill>
            </a:ext>
          </a:extLst>
        </p:spPr>
        <p:txBody>
          <a:bodyPr lIns="101882" tIns="50941" rIns="101882" bIns="50941"/>
          <a:lstStyle/>
          <a:p>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12" name="Text Placeholder 11"/>
          <p:cNvSpPr>
            <a:spLocks noGrp="1"/>
          </p:cNvSpPr>
          <p:nvPr>
            <p:ph type="body" sz="quarter" idx="14" hasCustomPrompt="1"/>
          </p:nvPr>
        </p:nvSpPr>
        <p:spPr>
          <a:xfrm>
            <a:off x="503238" y="1828800"/>
            <a:ext cx="2560320" cy="2410916"/>
          </a:xfrm>
          <a:prstGeom prst="rect">
            <a:avLst/>
          </a:prstGeom>
        </p:spPr>
        <p:txBody>
          <a:bodyPr lIns="0" tIns="0" rIns="0" bIns="0">
            <a:spAutoFit/>
          </a:bodyPr>
          <a:lstStyle>
            <a:lvl1pPr indent="-173736">
              <a:lnSpc>
                <a:spcPct val="100000"/>
              </a:lnSpc>
              <a:spcBef>
                <a:spcPts val="360"/>
              </a:spcBef>
              <a:defRPr sz="1000" b="1">
                <a:solidFill>
                  <a:schemeClr val="accent1"/>
                </a:solidFill>
              </a:defRPr>
            </a:lvl1pPr>
            <a:lvl2pPr marL="173736" indent="-173736">
              <a:lnSpc>
                <a:spcPct val="100000"/>
              </a:lnSpc>
              <a:spcBef>
                <a:spcPts val="360"/>
              </a:spcBef>
              <a:buClr>
                <a:schemeClr val="accent2"/>
              </a:buClr>
              <a:buSzPct val="110000"/>
              <a:buFont typeface="Wingdings" pitchFamily="2" charset="2"/>
              <a:buChar char="§"/>
              <a:defRPr sz="1000" b="1">
                <a:solidFill>
                  <a:schemeClr val="accent1"/>
                </a:solidFill>
              </a:defRPr>
            </a:lvl2pPr>
            <a:lvl3pPr marL="347472" indent="-173736">
              <a:lnSpc>
                <a:spcPct val="100000"/>
              </a:lnSpc>
              <a:spcBef>
                <a:spcPts val="360"/>
              </a:spcBef>
              <a:buClr>
                <a:srgbClr val="737D87"/>
              </a:buClr>
              <a:buSzPct val="110000"/>
              <a:buFont typeface="Wingdings" pitchFamily="2" charset="2"/>
              <a:buChar char="§"/>
              <a:defRPr sz="1000" b="1">
                <a:solidFill>
                  <a:schemeClr val="accent1"/>
                </a:solidFill>
              </a:defRPr>
            </a:lvl3pPr>
            <a:lvl4pPr marL="522288" indent="-173736">
              <a:lnSpc>
                <a:spcPct val="100000"/>
              </a:lnSpc>
              <a:spcBef>
                <a:spcPts val="360"/>
              </a:spcBef>
              <a:buClr>
                <a:srgbClr val="737D87"/>
              </a:buClr>
              <a:buSzPct val="110000"/>
              <a:buFont typeface="Wingdings" pitchFamily="2" charset="2"/>
              <a:buChar char="§"/>
              <a:defRPr sz="1000" b="1">
                <a:solidFill>
                  <a:schemeClr val="accent1"/>
                </a:solidFill>
              </a:defRPr>
            </a:lvl4pPr>
            <a:lvl5pPr marL="735013" indent="-173736">
              <a:lnSpc>
                <a:spcPct val="100000"/>
              </a:lnSpc>
              <a:spcBef>
                <a:spcPts val="360"/>
              </a:spcBef>
              <a:buClr>
                <a:srgbClr val="737D87"/>
              </a:buClr>
              <a:buSzPct val="110000"/>
              <a:buFont typeface="Wingdings" pitchFamily="2" charset="2"/>
              <a:buChar char="§"/>
              <a:defRPr sz="1000" b="1">
                <a:solidFill>
                  <a:schemeClr val="accent1"/>
                </a:solidFill>
              </a:defRPr>
            </a:lvl5pPr>
            <a:lvl6pPr marL="919163" indent="-173736">
              <a:lnSpc>
                <a:spcPct val="100000"/>
              </a:lnSpc>
              <a:spcBef>
                <a:spcPts val="360"/>
              </a:spcBef>
              <a:buClr>
                <a:srgbClr val="737D87"/>
              </a:buClr>
              <a:buSzPct val="110000"/>
              <a:buFont typeface="Wingdings" pitchFamily="2" charset="2"/>
              <a:buChar char="§"/>
              <a:defRPr sz="1000" b="1">
                <a:solidFill>
                  <a:schemeClr val="accent1"/>
                </a:solidFill>
              </a:defRPr>
            </a:lvl6pPr>
            <a:lvl7pPr marL="1090613" indent="-173736">
              <a:lnSpc>
                <a:spcPct val="100000"/>
              </a:lnSpc>
              <a:buClr>
                <a:srgbClr val="737D87"/>
              </a:buClr>
              <a:buSzPct val="110000"/>
              <a:buFont typeface="Wingdings" pitchFamily="2" charset="2"/>
              <a:buChar char="§"/>
              <a:defRPr b="1" baseline="0">
                <a:solidFill>
                  <a:schemeClr val="accent1"/>
                </a:solidFill>
              </a:defRPr>
            </a:lvl7pPr>
            <a:lvl8pPr marL="1255713" indent="-173736">
              <a:lnSpc>
                <a:spcPct val="100000"/>
              </a:lnSpc>
              <a:buClr>
                <a:srgbClr val="737D87"/>
              </a:buClr>
              <a:buSzPct val="110000"/>
              <a:buFont typeface="Wingdings" pitchFamily="2" charset="2"/>
              <a:buChar char="§"/>
              <a:defRPr b="1">
                <a:solidFill>
                  <a:schemeClr val="accent1"/>
                </a:solidFill>
              </a:defRPr>
            </a:lvl8pPr>
            <a:lvl9pPr marL="1428750" indent="-173736">
              <a:lnSpc>
                <a:spcPct val="100000"/>
              </a:lnSpc>
              <a:spcBef>
                <a:spcPts val="360"/>
              </a:spcBef>
              <a:buClr>
                <a:srgbClr val="737D87"/>
              </a:buClr>
              <a:buSzPct val="110000"/>
              <a:buFont typeface="Wingdings" pitchFamily="2" charset="2"/>
              <a:buChar char="§"/>
              <a:defRPr sz="1000" b="1" baseline="0">
                <a:solidFill>
                  <a:schemeClr val="accent1"/>
                </a:solidFill>
              </a:defRPr>
            </a:lvl9pPr>
          </a:lstStyle>
          <a:p>
            <a:pPr lvl="0"/>
            <a:r>
              <a:rPr lang="en-US" dirty="0" smtClean="0"/>
              <a:t>Arial 10 pt., bold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quis</a:t>
            </a:r>
            <a:r>
              <a:rPr lang="en-US" dirty="0" smtClean="0"/>
              <a:t> </a:t>
            </a:r>
            <a:r>
              <a:rPr lang="en-US" dirty="0" err="1" smtClean="0"/>
              <a:t>facilisis</a:t>
            </a:r>
            <a:r>
              <a:rPr lang="en-US" dirty="0" smtClean="0"/>
              <a:t> </a:t>
            </a:r>
            <a:r>
              <a:rPr lang="en-US" dirty="0" err="1" smtClean="0"/>
              <a:t>risus</a:t>
            </a:r>
            <a:r>
              <a:rPr lang="en-US" dirty="0" smtClean="0"/>
              <a:t>. </a:t>
            </a:r>
            <a:r>
              <a:rPr lang="en-US" dirty="0" err="1" smtClean="0"/>
              <a:t>Vivamus</a:t>
            </a:r>
            <a:r>
              <a:rPr lang="en-US" dirty="0" smtClean="0"/>
              <a:t> </a:t>
            </a:r>
            <a:r>
              <a:rPr lang="en-US" dirty="0" err="1" smtClean="0"/>
              <a:t>lorem</a:t>
            </a:r>
            <a:r>
              <a:rPr lang="en-US" dirty="0" smtClean="0"/>
              <a:t> </a:t>
            </a:r>
            <a:r>
              <a:rPr lang="en-US" dirty="0" err="1" smtClean="0"/>
              <a:t>nulla</a:t>
            </a:r>
            <a:r>
              <a:rPr lang="en-US" dirty="0" smtClean="0"/>
              <a:t>, </a:t>
            </a:r>
            <a:r>
              <a:rPr lang="en-US" dirty="0" err="1" smtClean="0"/>
              <a:t>imperdiet</a:t>
            </a:r>
            <a:r>
              <a:rPr lang="en-US" dirty="0" smtClean="0"/>
              <a:t> non </a:t>
            </a:r>
            <a:r>
              <a:rPr lang="en-US" dirty="0" err="1" smtClean="0"/>
              <a:t>dignissim</a:t>
            </a:r>
            <a:r>
              <a:rPr lang="en-US" dirty="0" smtClean="0"/>
              <a:t> et, </a:t>
            </a:r>
            <a:r>
              <a:rPr lang="en-US" dirty="0" err="1" smtClean="0"/>
              <a:t>venenatis</a:t>
            </a:r>
            <a:r>
              <a:rPr lang="en-US" dirty="0" smtClean="0"/>
              <a:t> id </a:t>
            </a:r>
            <a:r>
              <a:rPr lang="en-US" dirty="0" err="1" smtClean="0"/>
              <a:t>lorem</a:t>
            </a:r>
            <a:r>
              <a:rPr lang="en-US" dirty="0" smtClean="0"/>
              <a:t>.</a:t>
            </a:r>
          </a:p>
          <a:p>
            <a:pPr lvl="1"/>
            <a:r>
              <a:rPr lang="en-US" dirty="0" smtClean="0"/>
              <a:t>Second Bullet</a:t>
            </a:r>
          </a:p>
          <a:p>
            <a:pPr lvl="2"/>
            <a:r>
              <a:rPr lang="en-US" dirty="0" smtClean="0"/>
              <a:t>Third Bullet</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8" name="Text Placeholder 7"/>
          <p:cNvSpPr>
            <a:spLocks noGrp="1"/>
          </p:cNvSpPr>
          <p:nvPr>
            <p:ph type="body" sz="quarter" idx="15"/>
          </p:nvPr>
        </p:nvSpPr>
        <p:spPr>
          <a:xfrm>
            <a:off x="3246120" y="1830388"/>
            <a:ext cx="6309360"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3"/>
          <p:cNvSpPr>
            <a:spLocks noGrp="1"/>
          </p:cNvSpPr>
          <p:nvPr>
            <p:ph type="sldNum" sz="quarter" idx="4"/>
          </p:nvPr>
        </p:nvSpPr>
        <p:spPr>
          <a:xfrm>
            <a:off x="0" y="0"/>
            <a:ext cx="832104" cy="228600"/>
          </a:xfrm>
          <a:prstGeom prst="rect">
            <a:avLst/>
          </a:prstGeom>
        </p:spPr>
        <p:txBody>
          <a:bodyPr vert="horz" lIns="91440" tIns="45720" rIns="91440" bIns="45720" rtlCol="0" anchor="ctr"/>
          <a:lstStyle>
            <a:lvl1pPr algn="ctr">
              <a:defRPr sz="800" b="1">
                <a:solidFill>
                  <a:srgbClr val="000000"/>
                </a:solidFill>
              </a:defRPr>
            </a:lvl1pPr>
          </a:lstStyle>
          <a:p>
            <a:r>
              <a:rPr lang="en-US" dirty="0"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130498590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xt and logos">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251460" y="1554481"/>
            <a:ext cx="9555480" cy="48578"/>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a:p>
        </p:txBody>
      </p:sp>
      <p:sp>
        <p:nvSpPr>
          <p:cNvPr id="9" name="Rectangle 8"/>
          <p:cNvSpPr>
            <a:spLocks noChangeArrowheads="1"/>
          </p:cNvSpPr>
          <p:nvPr userDrawn="1"/>
        </p:nvSpPr>
        <p:spPr bwMode="auto">
          <a:xfrm>
            <a:off x="251460" y="292608"/>
            <a:ext cx="9555480" cy="125942"/>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a:p>
        </p:txBody>
      </p:sp>
      <p:sp>
        <p:nvSpPr>
          <p:cNvPr id="6" name="Line 6"/>
          <p:cNvSpPr>
            <a:spLocks noChangeShapeType="1"/>
          </p:cNvSpPr>
          <p:nvPr userDrawn="1"/>
        </p:nvSpPr>
        <p:spPr bwMode="auto">
          <a:xfrm>
            <a:off x="251460" y="7038974"/>
            <a:ext cx="9555480" cy="0"/>
          </a:xfrm>
          <a:prstGeom prst="line">
            <a:avLst/>
          </a:prstGeom>
          <a:noFill/>
          <a:ln w="12700">
            <a:solidFill>
              <a:srgbClr val="737D87"/>
            </a:solidFill>
            <a:round/>
            <a:headEnd/>
            <a:tailEnd/>
          </a:ln>
          <a:extLst>
            <a:ext uri="{909E8E84-426E-40DD-AFC4-6F175D3DCCD1}">
              <a14:hiddenFill xmlns:a14="http://schemas.microsoft.com/office/drawing/2010/main">
                <a:noFill/>
              </a14:hiddenFill>
            </a:ext>
          </a:extLst>
        </p:spPr>
        <p:txBody>
          <a:bodyPr lIns="101882" tIns="50941" rIns="101882" bIns="50941"/>
          <a:lstStyle/>
          <a:p>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11" name="Text Placeholder 10"/>
          <p:cNvSpPr>
            <a:spLocks noGrp="1"/>
          </p:cNvSpPr>
          <p:nvPr>
            <p:ph type="body" sz="quarter" idx="25"/>
          </p:nvPr>
        </p:nvSpPr>
        <p:spPr>
          <a:xfrm>
            <a:off x="502920" y="1830387"/>
            <a:ext cx="9052560"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3"/>
          <p:cNvSpPr>
            <a:spLocks noGrp="1"/>
          </p:cNvSpPr>
          <p:nvPr>
            <p:ph type="sldNum" sz="quarter" idx="4"/>
          </p:nvPr>
        </p:nvSpPr>
        <p:spPr>
          <a:xfrm>
            <a:off x="0" y="0"/>
            <a:ext cx="832104" cy="228600"/>
          </a:xfrm>
          <a:prstGeom prst="rect">
            <a:avLst/>
          </a:prstGeom>
        </p:spPr>
        <p:txBody>
          <a:bodyPr vert="horz" lIns="91440" tIns="45720" rIns="91440" bIns="45720" rtlCol="0" anchor="ctr"/>
          <a:lstStyle>
            <a:lvl1pPr algn="ctr">
              <a:defRPr sz="800" b="1">
                <a:solidFill>
                  <a:srgbClr val="000000"/>
                </a:solidFill>
              </a:defRPr>
            </a:lvl1pPr>
          </a:lstStyle>
          <a:p>
            <a:r>
              <a:rPr lang="en-US" dirty="0"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369871697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5" name="Text Placeholder 5"/>
          <p:cNvSpPr>
            <a:spLocks noGrp="1"/>
          </p:cNvSpPr>
          <p:nvPr>
            <p:ph type="body" sz="quarter" idx="12"/>
          </p:nvPr>
        </p:nvSpPr>
        <p:spPr>
          <a:xfrm>
            <a:off x="502920" y="1828800"/>
            <a:ext cx="9052560" cy="4983480"/>
          </a:xfrm>
          <a:prstGeom prst="rect">
            <a:avLst/>
          </a:prstGeom>
        </p:spPr>
        <p:txBody>
          <a:bodyPr anchor="ctr" anchorCtr="0">
            <a:noAutofit/>
          </a:bodyPr>
          <a:lstStyle>
            <a:lvl1pPr>
              <a:spcBef>
                <a:spcPts val="1281"/>
              </a:spcBef>
              <a:defRPr sz="1600" baseline="0">
                <a:solidFill>
                  <a:schemeClr val="tx1"/>
                </a:solidFill>
              </a:defRPr>
            </a:lvl1pPr>
            <a:lvl2pPr marL="0" indent="0" algn="r">
              <a:spcBef>
                <a:spcPts val="1281"/>
              </a:spcBef>
              <a:buFontTx/>
              <a:buNone/>
              <a:defRPr sz="1600">
                <a:solidFill>
                  <a:schemeClr val="tx1"/>
                </a:solidFill>
              </a:defRPr>
            </a:lvl2pPr>
          </a:lstStyle>
          <a:p>
            <a:pPr lvl="0"/>
            <a:r>
              <a:rPr lang="en-US" smtClean="0"/>
              <a:t>Click to edit Master text styles</a:t>
            </a:r>
          </a:p>
          <a:p>
            <a:pPr lvl="1"/>
            <a:r>
              <a:rPr lang="en-US" smtClean="0"/>
              <a:t>Second level</a:t>
            </a:r>
          </a:p>
        </p:txBody>
      </p:sp>
      <p:sp>
        <p:nvSpPr>
          <p:cNvPr id="7" name="Slide Number Placeholder 3"/>
          <p:cNvSpPr>
            <a:spLocks noGrp="1"/>
          </p:cNvSpPr>
          <p:nvPr>
            <p:ph type="sldNum" sz="quarter" idx="4"/>
          </p:nvPr>
        </p:nvSpPr>
        <p:spPr>
          <a:xfrm>
            <a:off x="0" y="0"/>
            <a:ext cx="832104" cy="228600"/>
          </a:xfrm>
          <a:prstGeom prst="rect">
            <a:avLst/>
          </a:prstGeom>
        </p:spPr>
        <p:txBody>
          <a:bodyPr vert="horz" lIns="91440" tIns="45720" rIns="91440" bIns="45720" rtlCol="0" anchor="ctr"/>
          <a:lstStyle>
            <a:lvl1pPr algn="ctr">
              <a:defRPr sz="800" b="1">
                <a:solidFill>
                  <a:srgbClr val="000000"/>
                </a:solidFill>
              </a:defRPr>
            </a:lvl1pPr>
          </a:lstStyle>
          <a:p>
            <a:r>
              <a:rPr lang="en-US" dirty="0"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337363928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7" name="Text Placeholder 6"/>
          <p:cNvSpPr>
            <a:spLocks noGrp="1"/>
          </p:cNvSpPr>
          <p:nvPr>
            <p:ph type="body" sz="quarter" idx="13"/>
          </p:nvPr>
        </p:nvSpPr>
        <p:spPr>
          <a:xfrm rot="5400000">
            <a:off x="2537778" y="-204470"/>
            <a:ext cx="4983480" cy="9052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4"/>
          </p:nvPr>
        </p:nvSpPr>
        <p:spPr>
          <a:xfrm>
            <a:off x="0" y="0"/>
            <a:ext cx="832104" cy="228600"/>
          </a:xfrm>
          <a:prstGeom prst="rect">
            <a:avLst/>
          </a:prstGeom>
        </p:spPr>
        <p:txBody>
          <a:bodyPr vert="horz" lIns="91440" tIns="45720" rIns="91440" bIns="45720" rtlCol="0" anchor="ctr"/>
          <a:lstStyle>
            <a:lvl1pPr algn="ctr">
              <a:defRPr sz="800" b="1">
                <a:solidFill>
                  <a:srgbClr val="000000"/>
                </a:solidFill>
              </a:defRPr>
            </a:lvl1pPr>
          </a:lstStyle>
          <a:p>
            <a:r>
              <a:rPr lang="en-US" dirty="0"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207196145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6" name="Rectangle 2"/>
          <p:cNvSpPr>
            <a:spLocks noChangeArrowheads="1"/>
          </p:cNvSpPr>
          <p:nvPr userDrawn="1"/>
        </p:nvSpPr>
        <p:spPr bwMode="gray">
          <a:xfrm rot="5400000">
            <a:off x="1009191" y="1161"/>
            <a:ext cx="7266575" cy="7767175"/>
          </a:xfrm>
          <a:prstGeom prst="rect">
            <a:avLst/>
          </a:prstGeom>
          <a:solidFill>
            <a:srgbClr val="F5FAF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90" tIns="51296" rIns="102590" bIns="51296" anchor="ctr"/>
          <a:lstStyle/>
          <a:p>
            <a:endParaRPr lang="en-US" u="sng"/>
          </a:p>
        </p:txBody>
      </p:sp>
      <p:sp>
        <p:nvSpPr>
          <p:cNvPr id="2" name="Title 1"/>
          <p:cNvSpPr>
            <a:spLocks noGrp="1"/>
          </p:cNvSpPr>
          <p:nvPr>
            <p:ph type="title"/>
          </p:nvPr>
        </p:nvSpPr>
        <p:spPr>
          <a:xfrm rot="5400000">
            <a:off x="5402264" y="3368041"/>
            <a:ext cx="7269480" cy="1036320"/>
          </a:xfr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a:xfrm rot="5400000">
            <a:off x="-3283352" y="3801511"/>
            <a:ext cx="6757416" cy="190712"/>
          </a:xfrm>
        </p:spPr>
        <p:txBody>
          <a:bodyPr/>
          <a:lstStyle/>
          <a:p>
            <a:endParaRPr lang="en-US" dirty="0"/>
          </a:p>
        </p:txBody>
      </p:sp>
      <p:sp>
        <p:nvSpPr>
          <p:cNvPr id="5" name="Slide Number Placeholder 3"/>
          <p:cNvSpPr>
            <a:spLocks noGrp="1"/>
          </p:cNvSpPr>
          <p:nvPr>
            <p:ph type="sldNum" sz="quarter" idx="4"/>
          </p:nvPr>
        </p:nvSpPr>
        <p:spPr>
          <a:xfrm rot="5400000">
            <a:off x="-31059" y="3765734"/>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
        <p:nvSpPr>
          <p:cNvPr id="14" name="Vertical Text Placeholder 2"/>
          <p:cNvSpPr>
            <a:spLocks noGrp="1"/>
          </p:cNvSpPr>
          <p:nvPr>
            <p:ph type="body" orient="vert" idx="1"/>
          </p:nvPr>
        </p:nvSpPr>
        <p:spPr>
          <a:xfrm>
            <a:off x="1028192" y="518159"/>
            <a:ext cx="7269987" cy="675624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Line 6"/>
          <p:cNvSpPr>
            <a:spLocks noChangeShapeType="1"/>
          </p:cNvSpPr>
          <p:nvPr userDrawn="1"/>
        </p:nvSpPr>
        <p:spPr bwMode="auto">
          <a:xfrm rot="5400000">
            <a:off x="-2875850" y="3886201"/>
            <a:ext cx="7269480" cy="0"/>
          </a:xfrm>
          <a:prstGeom prst="line">
            <a:avLst/>
          </a:prstGeom>
          <a:noFill/>
          <a:ln w="12700">
            <a:solidFill>
              <a:srgbClr val="737D87"/>
            </a:solidFill>
            <a:round/>
            <a:headEnd/>
            <a:tailEnd/>
          </a:ln>
          <a:extLst>
            <a:ext uri="{909E8E84-426E-40DD-AFC4-6F175D3DCCD1}">
              <a14:hiddenFill xmlns:a14="http://schemas.microsoft.com/office/drawing/2010/main">
                <a:noFill/>
              </a14:hiddenFill>
            </a:ext>
          </a:extLst>
        </p:spPr>
        <p:txBody>
          <a:bodyPr lIns="101882" tIns="50941" rIns="101882" bIns="50941"/>
          <a:lstStyle/>
          <a:p>
            <a:endParaRPr lang="en-US" u="sng"/>
          </a:p>
        </p:txBody>
      </p:sp>
      <p:sp>
        <p:nvSpPr>
          <p:cNvPr id="16" name="Rectangle 7"/>
          <p:cNvSpPr>
            <a:spLocks noChangeArrowheads="1"/>
          </p:cNvSpPr>
          <p:nvPr userDrawn="1"/>
        </p:nvSpPr>
        <p:spPr bwMode="auto">
          <a:xfrm rot="5400000">
            <a:off x="4844890" y="3861912"/>
            <a:ext cx="7269480" cy="48578"/>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u="sng"/>
          </a:p>
        </p:txBody>
      </p:sp>
      <p:sp>
        <p:nvSpPr>
          <p:cNvPr id="17" name="Rectangle 9"/>
          <p:cNvSpPr>
            <a:spLocks noChangeArrowheads="1"/>
          </p:cNvSpPr>
          <p:nvPr userDrawn="1"/>
        </p:nvSpPr>
        <p:spPr bwMode="auto">
          <a:xfrm rot="5400000">
            <a:off x="6068081" y="3823230"/>
            <a:ext cx="7269480" cy="125942"/>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u="sng"/>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53914" y="860940"/>
            <a:ext cx="1463040" cy="244084"/>
          </a:xfrm>
          <a:prstGeom prst="rect">
            <a:avLst/>
          </a:prstGeom>
        </p:spPr>
      </p:pic>
    </p:spTree>
    <p:extLst>
      <p:ext uri="{BB962C8B-B14F-4D97-AF65-F5344CB8AC3E}">
        <p14:creationId xmlns:p14="http://schemas.microsoft.com/office/powerpoint/2010/main" val="102725220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138555" y="1759586"/>
            <a:ext cx="11196955" cy="601281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005840" fontAlgn="base">
                <a:spcBef>
                  <a:spcPct val="50000"/>
                </a:spcBef>
                <a:spcAft>
                  <a:spcPct val="0"/>
                </a:spcAft>
                <a:buClr>
                  <a:srgbClr val="3366FF"/>
                </a:buClr>
                <a:buSzPct val="80000"/>
                <a:defRPr/>
              </a:pPr>
              <a:endParaRPr lang="en-US" sz="2640" b="1">
                <a:solidFill>
                  <a:srgbClr val="FFFFFF"/>
                </a:solidFill>
                <a:latin typeface="Arial" panose="020B0604020202020204" pitchFamily="34" charset="0"/>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05840" eaLnBrk="0" fontAlgn="base" hangingPunct="0">
                <a:spcBef>
                  <a:spcPct val="0"/>
                </a:spcBef>
                <a:spcAft>
                  <a:spcPct val="0"/>
                </a:spcAft>
              </a:pPr>
              <a:endParaRPr lang="en-US" sz="2640" b="1" smtClean="0">
                <a:solidFill>
                  <a:srgbClr val="FFFFFF"/>
                </a:solidFill>
                <a:latin typeface="Arial" panose="020B0604020202020204" pitchFamily="34" charset="0"/>
              </a:endParaRPr>
            </a:p>
          </p:txBody>
        </p:sp>
      </p:grpSp>
      <p:sp>
        <p:nvSpPr>
          <p:cNvPr id="201733" name="Rectangle 5"/>
          <p:cNvSpPr>
            <a:spLocks noGrp="1" noChangeArrowheads="1"/>
          </p:cNvSpPr>
          <p:nvPr>
            <p:ph type="ctrTitle" sz="quarter"/>
          </p:nvPr>
        </p:nvSpPr>
        <p:spPr>
          <a:xfrm>
            <a:off x="1423194" y="863600"/>
            <a:ext cx="8549640" cy="1295400"/>
          </a:xfrm>
        </p:spPr>
        <p:txBody>
          <a:bodyPr anchor="b"/>
          <a:lstStyle>
            <a:lvl1pPr>
              <a:defRPr/>
            </a:lvl1pPr>
          </a:lstStyle>
          <a:p>
            <a:pPr lvl="0"/>
            <a:r>
              <a:rPr lang="en-US" altLang="en-US" noProof="0" smtClean="0"/>
              <a:t>Click to edit Master title style</a:t>
            </a:r>
          </a:p>
        </p:txBody>
      </p:sp>
      <p:sp>
        <p:nvSpPr>
          <p:cNvPr id="201734" name="Rectangle 6"/>
          <p:cNvSpPr>
            <a:spLocks noGrp="1" noChangeArrowheads="1"/>
          </p:cNvSpPr>
          <p:nvPr>
            <p:ph type="subTitle" sz="quarter" idx="1"/>
          </p:nvPr>
        </p:nvSpPr>
        <p:spPr>
          <a:xfrm>
            <a:off x="754380" y="3886200"/>
            <a:ext cx="7040880" cy="1986280"/>
          </a:xfrm>
        </p:spPr>
        <p:txBody>
          <a:bodyPr lIns="92075" tIns="46038" rIns="92075" bIns="46038" anchor="ct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lt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lt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47DB5A7A-7FD7-4A63-A669-5987F31A47A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06523932"/>
      </p:ext>
    </p:extLst>
  </p:cSld>
  <p:clrMapOvr>
    <a:masterClrMapping/>
  </p:clrMapOvr>
  <p:transition advClick="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E24EAD98-49E4-40E2-BCCD-45AD1854AAB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70082370"/>
      </p:ext>
    </p:extLst>
  </p:cSld>
  <p:clrMapOvr>
    <a:masterClrMapping/>
  </p:clrMapOvr>
  <p:transition advClick="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Text Slide: Arial 28 pt., Title Case</a:t>
            </a:r>
            <a:endParaRPr lang="en-US" dirty="0"/>
          </a:p>
        </p:txBody>
      </p:sp>
      <p:sp>
        <p:nvSpPr>
          <p:cNvPr id="3" name="Footer Placeholder 2"/>
          <p:cNvSpPr>
            <a:spLocks noGrp="1"/>
          </p:cNvSpPr>
          <p:nvPr>
            <p:ph type="ftr" sz="quarter" idx="10"/>
          </p:nvPr>
        </p:nvSpPr>
        <p:spPr/>
        <p:txBody>
          <a:bodyPr/>
          <a:lstStyle/>
          <a:p>
            <a:endParaRPr lang="en-US" dirty="0"/>
          </a:p>
        </p:txBody>
      </p:sp>
      <p:sp>
        <p:nvSpPr>
          <p:cNvPr id="9" name="Content Placeholder 8"/>
          <p:cNvSpPr>
            <a:spLocks noGrp="1"/>
          </p:cNvSpPr>
          <p:nvPr>
            <p:ph sz="quarter" idx="11"/>
          </p:nvPr>
        </p:nvSpPr>
        <p:spPr>
          <a:xfrm>
            <a:off x="503238" y="1830388"/>
            <a:ext cx="9051925"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txBox="1">
            <a:spLocks/>
          </p:cNvSpPr>
          <p:nvPr userDrawn="1"/>
        </p:nvSpPr>
        <p:spPr>
          <a:xfrm>
            <a:off x="0" y="0"/>
            <a:ext cx="832104" cy="228600"/>
          </a:xfrm>
          <a:prstGeom prst="rect">
            <a:avLst/>
          </a:prstGeom>
        </p:spPr>
        <p:txBody>
          <a:bodyPr vert="horz" lIns="91440" tIns="45720" rIns="91440" bIns="45720" rtlCol="0" anchor="ctr"/>
          <a:lstStyle>
            <a:defPPr>
              <a:defRPr lang="en-US"/>
            </a:defPPr>
            <a:lvl1pPr marL="0" algn="ctr" defTabSz="1018824" rtl="0" eaLnBrk="1" latinLnBrk="0" hangingPunct="1">
              <a:defRPr sz="800" b="1" kern="1200">
                <a:solidFill>
                  <a:srgbClr val="00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402406987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4"/>
            <a:ext cx="8675370" cy="3233102"/>
          </a:xfrm>
        </p:spPr>
        <p:txBody>
          <a:bodyPr anchor="b"/>
          <a:lstStyle>
            <a:lvl1pPr>
              <a:defRPr sz="6600"/>
            </a:lvl1pPr>
          </a:lstStyle>
          <a:p>
            <a:r>
              <a:rPr lang="en-US" smtClean="0"/>
              <a:t>Click to edit Master title style</a:t>
            </a:r>
            <a:endParaRPr lang="en-US"/>
          </a:p>
        </p:txBody>
      </p:sp>
      <p:sp>
        <p:nvSpPr>
          <p:cNvPr id="3" name="Text Placeholder 2"/>
          <p:cNvSpPr>
            <a:spLocks noGrp="1"/>
          </p:cNvSpPr>
          <p:nvPr>
            <p:ph type="body" idx="1"/>
          </p:nvPr>
        </p:nvSpPr>
        <p:spPr>
          <a:xfrm>
            <a:off x="686277" y="5201392"/>
            <a:ext cx="8675370" cy="1700212"/>
          </a:xfrm>
        </p:spPr>
        <p:txBody>
          <a:bodyPr/>
          <a:lstStyle>
            <a:lvl1pPr marL="0" indent="0">
              <a:buNone/>
              <a:defRPr sz="2640"/>
            </a:lvl1pPr>
            <a:lvl2pPr marL="502920" indent="0">
              <a:buNone/>
              <a:defRPr sz="2200"/>
            </a:lvl2pPr>
            <a:lvl3pPr marL="1005840" indent="0">
              <a:buNone/>
              <a:defRPr sz="198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C185AD-EE84-49E9-B6B9-576C9386B19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94086771"/>
      </p:ext>
    </p:extLst>
  </p:cSld>
  <p:clrMapOvr>
    <a:masterClrMapping/>
  </p:clrMapOvr>
  <p:transition advClick="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4380" y="2245360"/>
            <a:ext cx="4191000" cy="466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245360"/>
            <a:ext cx="4191000" cy="466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F99160F-38D3-4984-8D47-AFC3B580F15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07103314"/>
      </p:ext>
    </p:extLst>
  </p:cSld>
  <p:clrMapOvr>
    <a:masterClrMapping/>
  </p:clrMapOvr>
  <p:transition advClick="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262" y="413809"/>
            <a:ext cx="8675370" cy="150230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3262" y="1905318"/>
            <a:ext cx="4255611"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3262" y="2839085"/>
            <a:ext cx="4255611"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92065" y="1905318"/>
            <a:ext cx="4276567"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5" y="2839085"/>
            <a:ext cx="4276567"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C3F871AF-EB41-4438-AB50-92723C30133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23499742"/>
      </p:ext>
    </p:extLst>
  </p:cSld>
  <p:clrMapOvr>
    <a:masterClrMapping/>
  </p:clrMapOvr>
  <p:transition advClick="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8F2420E6-FBB4-44E1-AE8E-5715289283C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76836628"/>
      </p:ext>
    </p:extLst>
  </p:cSld>
  <p:clrMapOvr>
    <a:masterClrMapping/>
  </p:clrMapOvr>
  <p:transition advClick="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DDC55988-E078-454E-AE63-F3285EDF69B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80205039"/>
      </p:ext>
    </p:extLst>
  </p:cSld>
  <p:clrMapOvr>
    <a:masterClrMapping/>
  </p:clrMapOvr>
  <p:transition advClick="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262" y="518160"/>
            <a:ext cx="3244533" cy="1813560"/>
          </a:xfrm>
        </p:spPr>
        <p:txBody>
          <a:bodyPr anchor="b"/>
          <a:lstStyle>
            <a:lvl1pPr>
              <a:defRPr sz="3520"/>
            </a:lvl1pPr>
          </a:lstStyle>
          <a:p>
            <a:r>
              <a:rPr lang="en-US" smtClean="0"/>
              <a:t>Click to edit Master title style</a:t>
            </a:r>
            <a:endParaRPr lang="en-US"/>
          </a:p>
        </p:txBody>
      </p:sp>
      <p:sp>
        <p:nvSpPr>
          <p:cNvPr id="3" name="Content Placeholder 2"/>
          <p:cNvSpPr>
            <a:spLocks noGrp="1"/>
          </p:cNvSpPr>
          <p:nvPr>
            <p:ph idx="1"/>
          </p:nvPr>
        </p:nvSpPr>
        <p:spPr>
          <a:xfrm>
            <a:off x="4276567" y="1119082"/>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3262" y="2331720"/>
            <a:ext cx="3244533"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14E8961-9041-425B-B550-CF8C5DA8437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57820782"/>
      </p:ext>
    </p:extLst>
  </p:cSld>
  <p:clrMapOvr>
    <a:masterClrMapping/>
  </p:clrMapOvr>
  <p:transition advClick="0">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262" y="518160"/>
            <a:ext cx="3244533" cy="1813560"/>
          </a:xfrm>
        </p:spPr>
        <p:txBody>
          <a:bodyPr anchor="b"/>
          <a:lstStyle>
            <a:lvl1pPr>
              <a:defRPr sz="3520"/>
            </a:lvl1pPr>
          </a:lstStyle>
          <a:p>
            <a:r>
              <a:rPr lang="en-US" smtClean="0"/>
              <a:t>Click to edit Master title style</a:t>
            </a:r>
            <a:endParaRPr lang="en-US"/>
          </a:p>
        </p:txBody>
      </p:sp>
      <p:sp>
        <p:nvSpPr>
          <p:cNvPr id="3" name="Picture Placeholder 2"/>
          <p:cNvSpPr>
            <a:spLocks noGrp="1"/>
          </p:cNvSpPr>
          <p:nvPr>
            <p:ph type="pic" idx="1"/>
          </p:nvPr>
        </p:nvSpPr>
        <p:spPr>
          <a:xfrm>
            <a:off x="4276567" y="1119082"/>
            <a:ext cx="5092065" cy="5523442"/>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lvl="0"/>
            <a:endParaRPr lang="en-US" noProof="0" smtClean="0"/>
          </a:p>
        </p:txBody>
      </p:sp>
      <p:sp>
        <p:nvSpPr>
          <p:cNvPr id="4" name="Text Placeholder 3"/>
          <p:cNvSpPr>
            <a:spLocks noGrp="1"/>
          </p:cNvSpPr>
          <p:nvPr>
            <p:ph type="body" sz="half" idx="2"/>
          </p:nvPr>
        </p:nvSpPr>
        <p:spPr>
          <a:xfrm>
            <a:off x="693262" y="2331720"/>
            <a:ext cx="3244533"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B66C79D8-826A-4518-AA63-914495A2751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9052582"/>
      </p:ext>
    </p:extLst>
  </p:cSld>
  <p:clrMapOvr>
    <a:masterClrMapping/>
  </p:clrMapOvr>
  <p:transition advClick="0">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FA74EA9-0F71-4EF9-B2E4-A7D92BB6D14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92206621"/>
      </p:ext>
    </p:extLst>
  </p:cSld>
  <p:clrMapOvr>
    <a:masterClrMapping/>
  </p:clrMapOvr>
  <p:transition advClick="0">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610" y="690880"/>
            <a:ext cx="2137410" cy="62179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4380" y="690880"/>
            <a:ext cx="6244590" cy="62179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EC5829C-FB6A-4282-87FB-C4FE9B302D0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52451809"/>
      </p:ext>
    </p:extLst>
  </p:cSld>
  <p:clrMapOvr>
    <a:masterClrMapping/>
  </p:clrMapOvr>
  <p:transition advClick="0">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4380" y="690880"/>
            <a:ext cx="854964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54380" y="2245360"/>
            <a:ext cx="8549640" cy="466344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32F99F2-EB72-43FE-8AE8-D1694361C64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85304941"/>
      </p:ext>
    </p:extLst>
  </p:cSld>
  <p:clrMapOvr>
    <a:masterClrMapping/>
  </p:clrMapOvr>
  <p:transition advClick="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Logo Divider">
    <p:spTree>
      <p:nvGrpSpPr>
        <p:cNvPr id="1" name=""/>
        <p:cNvGrpSpPr/>
        <p:nvPr/>
      </p:nvGrpSpPr>
      <p:grpSpPr>
        <a:xfrm>
          <a:off x="0" y="0"/>
          <a:ext cx="0" cy="0"/>
          <a:chOff x="0" y="0"/>
          <a:chExt cx="0" cy="0"/>
        </a:xfrm>
      </p:grpSpPr>
      <p:sp>
        <p:nvSpPr>
          <p:cNvPr id="8" name="Rectangle 9"/>
          <p:cNvSpPr>
            <a:spLocks noChangeArrowheads="1"/>
          </p:cNvSpPr>
          <p:nvPr userDrawn="1"/>
        </p:nvSpPr>
        <p:spPr bwMode="auto">
          <a:xfrm>
            <a:off x="251460" y="292608"/>
            <a:ext cx="9555480" cy="125942"/>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a:p>
        </p:txBody>
      </p:sp>
      <p:sp>
        <p:nvSpPr>
          <p:cNvPr id="13" name="Rectangle 2"/>
          <p:cNvSpPr>
            <a:spLocks noChangeArrowheads="1"/>
          </p:cNvSpPr>
          <p:nvPr userDrawn="1"/>
        </p:nvSpPr>
        <p:spPr bwMode="gray">
          <a:xfrm>
            <a:off x="251460" y="518159"/>
            <a:ext cx="9555480" cy="6993362"/>
          </a:xfrm>
          <a:prstGeom prst="rect">
            <a:avLst/>
          </a:prstGeom>
          <a:solidFill>
            <a:srgbClr val="F5FAF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90" tIns="51296" rIns="102590" bIns="51296" anchor="ctr"/>
          <a:lstStyle/>
          <a:p>
            <a:endParaRPr lang="en-US" dirty="0"/>
          </a:p>
        </p:txBody>
      </p:sp>
      <p:sp>
        <p:nvSpPr>
          <p:cNvPr id="15" name="Line 4"/>
          <p:cNvSpPr>
            <a:spLocks noChangeShapeType="1"/>
          </p:cNvSpPr>
          <p:nvPr/>
        </p:nvSpPr>
        <p:spPr bwMode="auto">
          <a:xfrm>
            <a:off x="251460" y="7511521"/>
            <a:ext cx="9555480" cy="0"/>
          </a:xfrm>
          <a:prstGeom prst="line">
            <a:avLst/>
          </a:prstGeom>
          <a:noFill/>
          <a:ln w="12700">
            <a:solidFill>
              <a:srgbClr val="737D8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2" name="Title 1"/>
          <p:cNvSpPr>
            <a:spLocks noGrp="1"/>
          </p:cNvSpPr>
          <p:nvPr>
            <p:ph type="title" hasCustomPrompt="1"/>
          </p:nvPr>
        </p:nvSpPr>
        <p:spPr>
          <a:xfrm>
            <a:off x="914400" y="3912797"/>
            <a:ext cx="8298180" cy="443198"/>
          </a:xfrm>
        </p:spPr>
        <p:txBody>
          <a:bodyPr wrap="square" anchor="b" anchorCtr="0">
            <a:spAutoFit/>
          </a:bodyPr>
          <a:lstStyle>
            <a:lvl1pPr algn="l">
              <a:defRPr sz="3200" b="0" i="0" cap="none" baseline="0"/>
            </a:lvl1pPr>
          </a:lstStyle>
          <a:p>
            <a:r>
              <a:rPr lang="en-US" dirty="0" smtClean="0"/>
              <a:t>Divider Slide Arial 32 pt., Title Case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Text Placeholder 5"/>
          <p:cNvSpPr>
            <a:spLocks noGrp="1"/>
          </p:cNvSpPr>
          <p:nvPr>
            <p:ph type="body" sz="quarter" idx="12"/>
          </p:nvPr>
        </p:nvSpPr>
        <p:spPr>
          <a:xfrm>
            <a:off x="914400" y="4404361"/>
            <a:ext cx="8298180" cy="270843"/>
          </a:xfrm>
          <a:prstGeom prst="rect">
            <a:avLst/>
          </a:prstGeom>
        </p:spPr>
        <p:txBody>
          <a:bodyPr wrap="square">
            <a:spAutoFit/>
          </a:bodyPr>
          <a:lstStyle>
            <a:lvl1pPr>
              <a:spcBef>
                <a:spcPts val="72"/>
              </a:spcBef>
              <a:defRPr sz="1600" b="0" i="0" cap="all" baseline="0"/>
            </a:lvl1pPr>
            <a:lvl2pPr>
              <a:defRPr sz="1800" b="0" i="0" cap="all" baseline="0"/>
            </a:lvl2pPr>
            <a:lvl3pPr>
              <a:defRPr sz="1800" b="0" i="0" cap="all" baseline="0"/>
            </a:lvl3pPr>
            <a:lvl4pPr>
              <a:defRPr sz="1800" b="0" i="0" cap="all" baseline="0"/>
            </a:lvl4pPr>
            <a:lvl5pPr>
              <a:defRPr sz="1800" b="0" i="0" cap="all" baseline="0"/>
            </a:lvl5pPr>
          </a:lstStyle>
          <a:p>
            <a:pPr lvl="0"/>
            <a:r>
              <a:rPr lang="en-US" smtClean="0"/>
              <a:t>Click to edit Master text styles</a:t>
            </a:r>
          </a:p>
        </p:txBody>
      </p:sp>
      <p:sp>
        <p:nvSpPr>
          <p:cNvPr id="9" name="Slide Number Placeholder 3"/>
          <p:cNvSpPr>
            <a:spLocks noGrp="1"/>
          </p:cNvSpPr>
          <p:nvPr>
            <p:ph type="sldNum" sz="quarter" idx="4"/>
          </p:nvPr>
        </p:nvSpPr>
        <p:spPr>
          <a:xfrm>
            <a:off x="0" y="0"/>
            <a:ext cx="832104" cy="228600"/>
          </a:xfrm>
          <a:prstGeom prst="rect">
            <a:avLst/>
          </a:prstGeom>
        </p:spPr>
        <p:txBody>
          <a:bodyPr vert="horz" lIns="91440" tIns="45720" rIns="91440" bIns="45720" rtlCol="0" anchor="ctr"/>
          <a:lstStyle>
            <a:lvl1pPr algn="ctr">
              <a:defRPr sz="800" b="1">
                <a:solidFill>
                  <a:srgbClr val="000000"/>
                </a:solidFill>
              </a:defRPr>
            </a:lvl1pPr>
          </a:lstStyle>
          <a:p>
            <a:r>
              <a:rPr lang="en-US" dirty="0"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38609970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80" y="690880"/>
            <a:ext cx="854964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4380" y="2245360"/>
            <a:ext cx="4191000" cy="466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245360"/>
            <a:ext cx="4191000" cy="466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256287D-A675-4661-AEAA-491C7832473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3013798"/>
      </p:ext>
    </p:extLst>
  </p:cSld>
  <p:clrMapOvr>
    <a:masterClrMapping/>
  </p:clrMapOvr>
  <p:transition advClick="0">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80" y="690880"/>
            <a:ext cx="854964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4380" y="2245360"/>
            <a:ext cx="4191000" cy="466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245360"/>
            <a:ext cx="4191000" cy="2245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663440"/>
            <a:ext cx="4191000" cy="2245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B8868020-84B7-4B6C-9A37-545806E7F30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87754612"/>
      </p:ext>
    </p:extLst>
  </p:cSld>
  <p:clrMapOvr>
    <a:masterClrMapping/>
  </p:clrMapOvr>
  <p:transition advClick="0">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5" name="Text Placeholder 4"/>
          <p:cNvSpPr>
            <a:spLocks noGrp="1"/>
          </p:cNvSpPr>
          <p:nvPr>
            <p:ph type="body" sz="quarter" idx="11"/>
          </p:nvPr>
        </p:nvSpPr>
        <p:spPr>
          <a:xfrm>
            <a:off x="503238" y="1830388"/>
            <a:ext cx="9051925"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userDrawn="1"/>
        </p:nvSpPr>
        <p:spPr>
          <a:xfrm>
            <a:off x="0" y="0"/>
            <a:ext cx="832104" cy="228600"/>
          </a:xfrm>
          <a:prstGeom prst="rect">
            <a:avLst/>
          </a:prstGeom>
        </p:spPr>
        <p:txBody>
          <a:bodyPr vert="horz" lIns="91440" tIns="45720" rIns="91440" bIns="45720" rtlCol="0" anchor="ctr"/>
          <a:lstStyle>
            <a:defPPr>
              <a:defRPr lang="en-US"/>
            </a:defPPr>
            <a:lvl1pPr marL="0" algn="ctr" defTabSz="1018824" rtl="0" eaLnBrk="1" latinLnBrk="0" hangingPunct="1">
              <a:defRPr sz="800" b="1" kern="1200">
                <a:solidFill>
                  <a:srgbClr val="00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357526386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ogo Divider">
    <p:spTree>
      <p:nvGrpSpPr>
        <p:cNvPr id="1" name=""/>
        <p:cNvGrpSpPr/>
        <p:nvPr/>
      </p:nvGrpSpPr>
      <p:grpSpPr>
        <a:xfrm>
          <a:off x="0" y="0"/>
          <a:ext cx="0" cy="0"/>
          <a:chOff x="0" y="0"/>
          <a:chExt cx="0" cy="0"/>
        </a:xfrm>
      </p:grpSpPr>
      <p:sp>
        <p:nvSpPr>
          <p:cNvPr id="17" name="Rectangle 2"/>
          <p:cNvSpPr>
            <a:spLocks noChangeArrowheads="1"/>
          </p:cNvSpPr>
          <p:nvPr userDrawn="1"/>
        </p:nvSpPr>
        <p:spPr bwMode="gray">
          <a:xfrm>
            <a:off x="251460" y="518159"/>
            <a:ext cx="9555480" cy="6520815"/>
          </a:xfrm>
          <a:prstGeom prst="rect">
            <a:avLst/>
          </a:prstGeom>
          <a:solidFill>
            <a:srgbClr val="F5FAF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90" tIns="51296" rIns="102590" bIns="51296" anchor="ct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Title 1"/>
          <p:cNvSpPr>
            <a:spLocks noGrp="1"/>
          </p:cNvSpPr>
          <p:nvPr>
            <p:ph type="title" hasCustomPrompt="1"/>
          </p:nvPr>
        </p:nvSpPr>
        <p:spPr>
          <a:xfrm>
            <a:off x="914400" y="3912797"/>
            <a:ext cx="8298180" cy="443198"/>
          </a:xfrm>
        </p:spPr>
        <p:txBody>
          <a:bodyPr wrap="square" anchor="b" anchorCtr="0">
            <a:spAutoFit/>
          </a:bodyPr>
          <a:lstStyle>
            <a:lvl1pPr algn="l">
              <a:defRPr sz="3200" b="0" i="0" cap="none" baseline="0"/>
            </a:lvl1pPr>
          </a:lstStyle>
          <a:p>
            <a:r>
              <a:rPr lang="en-US" dirty="0" smtClean="0"/>
              <a:t>Divider Slide Arial 32 pt., Title Case</a:t>
            </a:r>
            <a:endParaRPr lang="en-US" dirty="0"/>
          </a:p>
        </p:txBody>
      </p:sp>
      <p:sp>
        <p:nvSpPr>
          <p:cNvPr id="16" name="Rectangle 9"/>
          <p:cNvSpPr>
            <a:spLocks noChangeArrowheads="1"/>
          </p:cNvSpPr>
          <p:nvPr userDrawn="1"/>
        </p:nvSpPr>
        <p:spPr bwMode="auto">
          <a:xfrm>
            <a:off x="251460" y="292608"/>
            <a:ext cx="9555480" cy="125942"/>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a:p>
        </p:txBody>
      </p:sp>
      <p:sp>
        <p:nvSpPr>
          <p:cNvPr id="12" name="Text Placeholder 5"/>
          <p:cNvSpPr>
            <a:spLocks noGrp="1"/>
          </p:cNvSpPr>
          <p:nvPr>
            <p:ph type="body" sz="quarter" idx="12"/>
          </p:nvPr>
        </p:nvSpPr>
        <p:spPr>
          <a:xfrm>
            <a:off x="914400" y="4404361"/>
            <a:ext cx="8298180" cy="270843"/>
          </a:xfrm>
          <a:prstGeom prst="rect">
            <a:avLst/>
          </a:prstGeom>
        </p:spPr>
        <p:txBody>
          <a:bodyPr>
            <a:spAutoFit/>
          </a:bodyPr>
          <a:lstStyle>
            <a:lvl1pPr>
              <a:spcBef>
                <a:spcPts val="72"/>
              </a:spcBef>
              <a:defRPr sz="1600" b="0" i="0" cap="all" baseline="0"/>
            </a:lvl1pPr>
            <a:lvl2pPr>
              <a:defRPr sz="1800" b="0" i="0" cap="all" baseline="0"/>
            </a:lvl2pPr>
            <a:lvl3pPr>
              <a:defRPr sz="1800" b="0" i="0" cap="all" baseline="0"/>
            </a:lvl3pPr>
            <a:lvl4pPr>
              <a:defRPr sz="1800" b="0" i="0" cap="all" baseline="0"/>
            </a:lvl4pPr>
            <a:lvl5pPr>
              <a:defRPr sz="1800" b="0" i="0" cap="all" baseline="0"/>
            </a:lvl5pPr>
          </a:lstStyle>
          <a:p>
            <a:pPr lvl="0"/>
            <a:r>
              <a:rPr lang="en-US" smtClean="0"/>
              <a:t>Click to edit Master text styles</a:t>
            </a:r>
          </a:p>
        </p:txBody>
      </p:sp>
      <p:sp>
        <p:nvSpPr>
          <p:cNvPr id="19" name="Line 6"/>
          <p:cNvSpPr>
            <a:spLocks noChangeShapeType="1"/>
          </p:cNvSpPr>
          <p:nvPr userDrawn="1"/>
        </p:nvSpPr>
        <p:spPr bwMode="auto">
          <a:xfrm>
            <a:off x="251460" y="7038974"/>
            <a:ext cx="9555480" cy="0"/>
          </a:xfrm>
          <a:prstGeom prst="line">
            <a:avLst/>
          </a:prstGeom>
          <a:noFill/>
          <a:ln w="12700">
            <a:solidFill>
              <a:srgbClr val="737D87"/>
            </a:solidFill>
            <a:round/>
            <a:headEnd/>
            <a:tailEnd/>
          </a:ln>
          <a:extLst>
            <a:ext uri="{909E8E84-426E-40DD-AFC4-6F175D3DCCD1}">
              <a14:hiddenFill xmlns:a14="http://schemas.microsoft.com/office/drawing/2010/main">
                <a:noFill/>
              </a14:hiddenFill>
            </a:ext>
          </a:extLst>
        </p:spPr>
        <p:txBody>
          <a:bodyPr lIns="101882" tIns="50941" rIns="101882" bIns="50941"/>
          <a:lstStyle/>
          <a:p>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349" y="7196396"/>
            <a:ext cx="1463040" cy="244084"/>
          </a:xfrm>
          <a:prstGeom prst="rect">
            <a:avLst/>
          </a:prstGeom>
        </p:spPr>
      </p:pic>
      <p:sp>
        <p:nvSpPr>
          <p:cNvPr id="13" name="Slide Number Placeholder 3"/>
          <p:cNvSpPr txBox="1">
            <a:spLocks/>
          </p:cNvSpPr>
          <p:nvPr userDrawn="1"/>
        </p:nvSpPr>
        <p:spPr>
          <a:xfrm>
            <a:off x="0" y="0"/>
            <a:ext cx="832104" cy="228600"/>
          </a:xfrm>
          <a:prstGeom prst="rect">
            <a:avLst/>
          </a:prstGeom>
        </p:spPr>
        <p:txBody>
          <a:bodyPr vert="horz" lIns="91440" tIns="45720" rIns="91440" bIns="45720" rtlCol="0" anchor="ctr"/>
          <a:lstStyle>
            <a:defPPr>
              <a:defRPr lang="en-US"/>
            </a:defPPr>
            <a:lvl1pPr marL="0" algn="ctr" defTabSz="1018824" rtl="0" eaLnBrk="1" latinLnBrk="0" hangingPunct="1">
              <a:defRPr sz="800" b="1" kern="1200">
                <a:solidFill>
                  <a:srgbClr val="00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329756377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12" name="Text Placeholder 11"/>
          <p:cNvSpPr>
            <a:spLocks noGrp="1"/>
          </p:cNvSpPr>
          <p:nvPr>
            <p:ph type="body" sz="quarter" idx="11"/>
          </p:nvPr>
        </p:nvSpPr>
        <p:spPr>
          <a:xfrm>
            <a:off x="503238" y="1830388"/>
            <a:ext cx="9051925" cy="4983162"/>
          </a:xfrm>
        </p:spPr>
        <p:txBody>
          <a:bodyPr/>
          <a:lstStyle>
            <a:lvl1pPr marL="228600" indent="-228600">
              <a:buClr>
                <a:schemeClr val="tx1"/>
              </a:buClr>
              <a:buSzPct val="100000"/>
              <a:buFont typeface="+mj-lt"/>
              <a:buAutoNum type="arabicPeriod"/>
              <a:defRPr/>
            </a:lvl1pPr>
            <a:lvl2pPr marL="457200" indent="-228600">
              <a:buClr>
                <a:schemeClr val="tx1"/>
              </a:buClr>
              <a:buSzPct val="100000"/>
              <a:buFont typeface="+mj-lt"/>
              <a:buAutoNum type="alphaLcPeriod"/>
              <a:defRPr/>
            </a:lvl2pPr>
            <a:lvl3pPr marL="566928" indent="-228600">
              <a:buClr>
                <a:schemeClr val="tx1"/>
              </a:buClr>
              <a:buSzPct val="100000"/>
              <a:buFont typeface="+mj-lt"/>
              <a:buAutoNum type="romanLcPeriod"/>
              <a:defRPr/>
            </a:lvl3pPr>
            <a:lvl4pPr marL="914400" indent="-228600">
              <a:buClr>
                <a:schemeClr val="tx1"/>
              </a:buClr>
              <a:buSzPct val="100000"/>
              <a:buFont typeface="+mj-lt"/>
              <a:buAutoNum type="alphaUcPeriod"/>
              <a:defRPr/>
            </a:lvl4pPr>
            <a:lvl5pPr marL="1261872" indent="-228600">
              <a:buClr>
                <a:schemeClr val="tx1"/>
              </a:buClr>
              <a:buSzPct val="100000"/>
              <a:buFont typeface="+mj-lt"/>
              <a:buAutoNum type="arabicParenR"/>
              <a:defRPr/>
            </a:lvl5pPr>
            <a:lvl6pPr marL="1371600" indent="-222250">
              <a:buFont typeface="+mj-lt"/>
              <a:buAutoNum type="alphaLcParenR"/>
              <a:tabLst/>
              <a:defRPr/>
            </a:lvl6pPr>
            <a:lvl7pPr marL="1606550" indent="-234950">
              <a:buFont typeface="+mj-lt"/>
              <a:buAutoNum type="romanUcPeriod"/>
              <a:defRPr/>
            </a:lvl7pPr>
            <a:lvl8pPr marL="1828800" indent="-222250">
              <a:buFont typeface="+mj-lt"/>
              <a:buAutoNum type="arabicPeriod"/>
              <a:defRPr/>
            </a:lvl8pPr>
            <a:lvl9pPr marL="2063750" indent="-234950">
              <a:buFont typeface="+mj-lt"/>
              <a:buAutoNum type="alphaUcPeriod"/>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txBox="1">
            <a:spLocks/>
          </p:cNvSpPr>
          <p:nvPr userDrawn="1"/>
        </p:nvSpPr>
        <p:spPr>
          <a:xfrm>
            <a:off x="0" y="0"/>
            <a:ext cx="832104" cy="228600"/>
          </a:xfrm>
          <a:prstGeom prst="rect">
            <a:avLst/>
          </a:prstGeom>
        </p:spPr>
        <p:txBody>
          <a:bodyPr vert="horz" lIns="91440" tIns="45720" rIns="91440" bIns="45720" rtlCol="0" anchor="ctr"/>
          <a:lstStyle>
            <a:defPPr>
              <a:defRPr lang="en-US"/>
            </a:defPPr>
            <a:lvl1pPr marL="0" algn="ctr" defTabSz="1018824" rtl="0" eaLnBrk="1" latinLnBrk="0" hangingPunct="1">
              <a:defRPr sz="800" b="1" kern="1200">
                <a:solidFill>
                  <a:srgbClr val="00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110744189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ou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9" name="Text Placeholder 11"/>
          <p:cNvSpPr>
            <a:spLocks noGrp="1"/>
          </p:cNvSpPr>
          <p:nvPr>
            <p:ph type="body" sz="quarter" idx="14" hasCustomPrompt="1"/>
          </p:nvPr>
        </p:nvSpPr>
        <p:spPr>
          <a:xfrm>
            <a:off x="503238" y="1828800"/>
            <a:ext cx="2560320" cy="2410916"/>
          </a:xfrm>
          <a:prstGeom prst="rect">
            <a:avLst/>
          </a:prstGeom>
        </p:spPr>
        <p:txBody>
          <a:bodyPr lIns="0" tIns="0" rIns="0" bIns="0">
            <a:spAutoFit/>
          </a:bodyPr>
          <a:lstStyle>
            <a:lvl1pPr indent="-173736">
              <a:lnSpc>
                <a:spcPct val="100000"/>
              </a:lnSpc>
              <a:spcBef>
                <a:spcPts val="360"/>
              </a:spcBef>
              <a:defRPr sz="1000" b="1">
                <a:solidFill>
                  <a:schemeClr val="accent1"/>
                </a:solidFill>
              </a:defRPr>
            </a:lvl1pPr>
            <a:lvl2pPr marL="173736" indent="-173736">
              <a:lnSpc>
                <a:spcPct val="100000"/>
              </a:lnSpc>
              <a:spcBef>
                <a:spcPts val="360"/>
              </a:spcBef>
              <a:buClr>
                <a:schemeClr val="accent2"/>
              </a:buClr>
              <a:buSzPct val="110000"/>
              <a:buFont typeface="Wingdings" pitchFamily="2" charset="2"/>
              <a:buChar char="§"/>
              <a:defRPr sz="1000" b="1">
                <a:solidFill>
                  <a:schemeClr val="accent1"/>
                </a:solidFill>
              </a:defRPr>
            </a:lvl2pPr>
            <a:lvl3pPr marL="347472" indent="-173736">
              <a:lnSpc>
                <a:spcPct val="100000"/>
              </a:lnSpc>
              <a:spcBef>
                <a:spcPts val="360"/>
              </a:spcBef>
              <a:buClr>
                <a:srgbClr val="737D87"/>
              </a:buClr>
              <a:buSzPct val="110000"/>
              <a:defRPr sz="1000" b="1">
                <a:solidFill>
                  <a:schemeClr val="accent1"/>
                </a:solidFill>
              </a:defRPr>
            </a:lvl3pPr>
            <a:lvl4pPr marL="522288" indent="-173736">
              <a:lnSpc>
                <a:spcPct val="100000"/>
              </a:lnSpc>
              <a:spcBef>
                <a:spcPts val="360"/>
              </a:spcBef>
              <a:buClr>
                <a:srgbClr val="737D87"/>
              </a:buClr>
              <a:buSzPct val="110000"/>
              <a:defRPr sz="1000" b="1">
                <a:solidFill>
                  <a:schemeClr val="accent1"/>
                </a:solidFill>
              </a:defRPr>
            </a:lvl4pPr>
            <a:lvl5pPr marL="735013" indent="-173736">
              <a:lnSpc>
                <a:spcPct val="100000"/>
              </a:lnSpc>
              <a:spcBef>
                <a:spcPts val="360"/>
              </a:spcBef>
              <a:buClr>
                <a:srgbClr val="737D87"/>
              </a:buClr>
              <a:buSzPct val="110000"/>
              <a:defRPr sz="1000" b="1">
                <a:solidFill>
                  <a:schemeClr val="accent1"/>
                </a:solidFill>
              </a:defRPr>
            </a:lvl5pPr>
            <a:lvl6pPr marL="919163" indent="-173736">
              <a:lnSpc>
                <a:spcPct val="100000"/>
              </a:lnSpc>
              <a:spcBef>
                <a:spcPts val="360"/>
              </a:spcBef>
              <a:buClr>
                <a:srgbClr val="737D87"/>
              </a:buClr>
              <a:buSzPct val="110000"/>
              <a:defRPr sz="1000" b="1">
                <a:solidFill>
                  <a:schemeClr val="accent1"/>
                </a:solidFill>
              </a:defRPr>
            </a:lvl6pPr>
            <a:lvl7pPr marL="1090613" indent="-173736">
              <a:lnSpc>
                <a:spcPct val="100000"/>
              </a:lnSpc>
              <a:buClr>
                <a:srgbClr val="737D87"/>
              </a:buClr>
              <a:buSzPct val="110000"/>
              <a:defRPr b="1" baseline="0">
                <a:solidFill>
                  <a:schemeClr val="accent1"/>
                </a:solidFill>
              </a:defRPr>
            </a:lvl7pPr>
            <a:lvl8pPr marL="1255713" indent="-173736">
              <a:lnSpc>
                <a:spcPct val="100000"/>
              </a:lnSpc>
              <a:buClr>
                <a:srgbClr val="737D87"/>
              </a:buClr>
              <a:buSzPct val="110000"/>
              <a:defRPr b="1">
                <a:solidFill>
                  <a:schemeClr val="accent1"/>
                </a:solidFill>
              </a:defRPr>
            </a:lvl8pPr>
            <a:lvl9pPr marL="1428750" indent="-173736">
              <a:lnSpc>
                <a:spcPct val="100000"/>
              </a:lnSpc>
              <a:spcBef>
                <a:spcPts val="360"/>
              </a:spcBef>
              <a:buClr>
                <a:srgbClr val="737D87"/>
              </a:buClr>
              <a:buSzPct val="110000"/>
              <a:defRPr sz="1000" b="1" baseline="0">
                <a:solidFill>
                  <a:schemeClr val="accent1"/>
                </a:solidFill>
              </a:defRPr>
            </a:lvl9pPr>
          </a:lstStyle>
          <a:p>
            <a:pPr lvl="0"/>
            <a:r>
              <a:rPr lang="en-US" dirty="0" smtClean="0"/>
              <a:t>Arial 10 pt., bold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quis</a:t>
            </a:r>
            <a:r>
              <a:rPr lang="en-US" dirty="0" smtClean="0"/>
              <a:t> </a:t>
            </a:r>
            <a:r>
              <a:rPr lang="en-US" dirty="0" err="1" smtClean="0"/>
              <a:t>facilisis</a:t>
            </a:r>
            <a:r>
              <a:rPr lang="en-US" dirty="0" smtClean="0"/>
              <a:t> </a:t>
            </a:r>
            <a:r>
              <a:rPr lang="en-US" dirty="0" err="1" smtClean="0"/>
              <a:t>risus</a:t>
            </a:r>
            <a:r>
              <a:rPr lang="en-US" dirty="0" smtClean="0"/>
              <a:t>. </a:t>
            </a:r>
            <a:r>
              <a:rPr lang="en-US" dirty="0" err="1" smtClean="0"/>
              <a:t>Vivamus</a:t>
            </a:r>
            <a:r>
              <a:rPr lang="en-US" dirty="0" smtClean="0"/>
              <a:t> </a:t>
            </a:r>
            <a:r>
              <a:rPr lang="en-US" dirty="0" err="1" smtClean="0"/>
              <a:t>lorem</a:t>
            </a:r>
            <a:r>
              <a:rPr lang="en-US" dirty="0" smtClean="0"/>
              <a:t> </a:t>
            </a:r>
            <a:r>
              <a:rPr lang="en-US" dirty="0" err="1" smtClean="0"/>
              <a:t>nulla</a:t>
            </a:r>
            <a:r>
              <a:rPr lang="en-US" dirty="0" smtClean="0"/>
              <a:t>, </a:t>
            </a:r>
            <a:r>
              <a:rPr lang="en-US" dirty="0" err="1" smtClean="0"/>
              <a:t>imperdiet</a:t>
            </a:r>
            <a:r>
              <a:rPr lang="en-US" dirty="0" smtClean="0"/>
              <a:t> non </a:t>
            </a:r>
            <a:r>
              <a:rPr lang="en-US" dirty="0" err="1" smtClean="0"/>
              <a:t>dignissim</a:t>
            </a:r>
            <a:r>
              <a:rPr lang="en-US" dirty="0" smtClean="0"/>
              <a:t> et, </a:t>
            </a:r>
            <a:r>
              <a:rPr lang="en-US" dirty="0" err="1" smtClean="0"/>
              <a:t>venenatis</a:t>
            </a:r>
            <a:r>
              <a:rPr lang="en-US" dirty="0" smtClean="0"/>
              <a:t> id </a:t>
            </a:r>
            <a:r>
              <a:rPr lang="en-US" dirty="0" err="1" smtClean="0"/>
              <a:t>lorem</a:t>
            </a:r>
            <a:r>
              <a:rPr lang="en-US" dirty="0" smtClean="0"/>
              <a:t>.</a:t>
            </a:r>
          </a:p>
          <a:p>
            <a:pPr lvl="1"/>
            <a:r>
              <a:rPr lang="en-US" dirty="0" smtClean="0"/>
              <a:t>Second Bullet</a:t>
            </a:r>
          </a:p>
          <a:p>
            <a:pPr lvl="2"/>
            <a:r>
              <a:rPr lang="en-US" dirty="0" smtClean="0"/>
              <a:t>Third Bullet</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0" name="Text Placeholder 9"/>
          <p:cNvSpPr>
            <a:spLocks noGrp="1"/>
          </p:cNvSpPr>
          <p:nvPr>
            <p:ph type="body" sz="quarter" idx="15"/>
          </p:nvPr>
        </p:nvSpPr>
        <p:spPr>
          <a:xfrm>
            <a:off x="3245803" y="1830388"/>
            <a:ext cx="6309360"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txBox="1">
            <a:spLocks/>
          </p:cNvSpPr>
          <p:nvPr userDrawn="1"/>
        </p:nvSpPr>
        <p:spPr>
          <a:xfrm>
            <a:off x="0" y="0"/>
            <a:ext cx="832104" cy="228600"/>
          </a:xfrm>
          <a:prstGeom prst="rect">
            <a:avLst/>
          </a:prstGeom>
        </p:spPr>
        <p:txBody>
          <a:bodyPr vert="horz" lIns="91440" tIns="45720" rIns="91440" bIns="45720" rtlCol="0" anchor="ctr"/>
          <a:lstStyle>
            <a:defPPr>
              <a:defRPr lang="en-US"/>
            </a:defPPr>
            <a:lvl1pPr marL="0" algn="ctr" defTabSz="1018824" rtl="0" eaLnBrk="1" latinLnBrk="0" hangingPunct="1">
              <a:defRPr sz="800" b="1" kern="1200">
                <a:solidFill>
                  <a:srgbClr val="00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150091622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8" name="Text Placeholder 11"/>
          <p:cNvSpPr>
            <a:spLocks noGrp="1"/>
          </p:cNvSpPr>
          <p:nvPr>
            <p:ph type="body" sz="quarter" idx="14" hasCustomPrompt="1"/>
          </p:nvPr>
        </p:nvSpPr>
        <p:spPr>
          <a:xfrm>
            <a:off x="503238" y="1828800"/>
            <a:ext cx="2560320" cy="2410916"/>
          </a:xfrm>
          <a:prstGeom prst="rect">
            <a:avLst/>
          </a:prstGeom>
        </p:spPr>
        <p:txBody>
          <a:bodyPr lIns="0" tIns="0" rIns="0" bIns="0">
            <a:spAutoFit/>
          </a:bodyPr>
          <a:lstStyle>
            <a:lvl1pPr indent="-173736">
              <a:lnSpc>
                <a:spcPct val="100000"/>
              </a:lnSpc>
              <a:spcBef>
                <a:spcPts val="360"/>
              </a:spcBef>
              <a:defRPr sz="1000" b="1">
                <a:solidFill>
                  <a:schemeClr val="accent1"/>
                </a:solidFill>
              </a:defRPr>
            </a:lvl1pPr>
            <a:lvl2pPr marL="173736" indent="-173736">
              <a:lnSpc>
                <a:spcPct val="100000"/>
              </a:lnSpc>
              <a:spcBef>
                <a:spcPts val="360"/>
              </a:spcBef>
              <a:buClr>
                <a:schemeClr val="accent2"/>
              </a:buClr>
              <a:buSzPct val="110000"/>
              <a:buFont typeface="Wingdings" pitchFamily="2" charset="2"/>
              <a:buChar char="§"/>
              <a:defRPr sz="1000" b="1">
                <a:solidFill>
                  <a:schemeClr val="accent1"/>
                </a:solidFill>
              </a:defRPr>
            </a:lvl2pPr>
            <a:lvl3pPr marL="347472" indent="-173736">
              <a:lnSpc>
                <a:spcPct val="100000"/>
              </a:lnSpc>
              <a:spcBef>
                <a:spcPts val="360"/>
              </a:spcBef>
              <a:buClr>
                <a:srgbClr val="737D87"/>
              </a:buClr>
              <a:buSzPct val="110000"/>
              <a:defRPr sz="1000" b="1">
                <a:solidFill>
                  <a:schemeClr val="accent1"/>
                </a:solidFill>
              </a:defRPr>
            </a:lvl3pPr>
            <a:lvl4pPr marL="522288" indent="-173038">
              <a:lnSpc>
                <a:spcPct val="100000"/>
              </a:lnSpc>
              <a:spcBef>
                <a:spcPts val="360"/>
              </a:spcBef>
              <a:buClr>
                <a:srgbClr val="737D87"/>
              </a:buClr>
              <a:buSzPct val="110000"/>
              <a:defRPr sz="1000" b="1">
                <a:solidFill>
                  <a:schemeClr val="accent1"/>
                </a:solidFill>
              </a:defRPr>
            </a:lvl4pPr>
            <a:lvl5pPr marL="735013" indent="-173038">
              <a:lnSpc>
                <a:spcPct val="100000"/>
              </a:lnSpc>
              <a:spcBef>
                <a:spcPts val="360"/>
              </a:spcBef>
              <a:buClr>
                <a:srgbClr val="737D87"/>
              </a:buClr>
              <a:buSzPct val="110000"/>
              <a:defRPr sz="1000" b="1">
                <a:solidFill>
                  <a:schemeClr val="accent1"/>
                </a:solidFill>
              </a:defRPr>
            </a:lvl5pPr>
            <a:lvl6pPr marL="919163" indent="-173038">
              <a:lnSpc>
                <a:spcPct val="100000"/>
              </a:lnSpc>
              <a:spcBef>
                <a:spcPts val="360"/>
              </a:spcBef>
              <a:buClr>
                <a:srgbClr val="737D87"/>
              </a:buClr>
              <a:buSzPct val="110000"/>
              <a:defRPr sz="1000" b="1">
                <a:solidFill>
                  <a:schemeClr val="accent1"/>
                </a:solidFill>
              </a:defRPr>
            </a:lvl6pPr>
            <a:lvl7pPr marL="1090613" indent="-173736">
              <a:lnSpc>
                <a:spcPct val="100000"/>
              </a:lnSpc>
              <a:buClr>
                <a:srgbClr val="737D87"/>
              </a:buClr>
              <a:buSzPct val="110000"/>
              <a:defRPr b="1" baseline="0">
                <a:solidFill>
                  <a:schemeClr val="accent1"/>
                </a:solidFill>
              </a:defRPr>
            </a:lvl7pPr>
            <a:lvl8pPr marL="1255713" indent="-173736">
              <a:lnSpc>
                <a:spcPct val="100000"/>
              </a:lnSpc>
              <a:buClr>
                <a:srgbClr val="737D87"/>
              </a:buClr>
              <a:buSzPct val="110000"/>
              <a:defRPr b="1">
                <a:solidFill>
                  <a:schemeClr val="accent1"/>
                </a:solidFill>
              </a:defRPr>
            </a:lvl8pPr>
            <a:lvl9pPr marL="1428750" indent="-173736">
              <a:lnSpc>
                <a:spcPct val="100000"/>
              </a:lnSpc>
              <a:spcBef>
                <a:spcPts val="360"/>
              </a:spcBef>
              <a:buClr>
                <a:srgbClr val="737D87"/>
              </a:buClr>
              <a:buSzPct val="110000"/>
              <a:defRPr sz="1000" b="1" baseline="0">
                <a:solidFill>
                  <a:schemeClr val="accent1"/>
                </a:solidFill>
              </a:defRPr>
            </a:lvl9pPr>
          </a:lstStyle>
          <a:p>
            <a:pPr lvl="0"/>
            <a:r>
              <a:rPr lang="en-US" dirty="0" smtClean="0"/>
              <a:t>Arial 10 pt., bold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quis</a:t>
            </a:r>
            <a:r>
              <a:rPr lang="en-US" dirty="0" smtClean="0"/>
              <a:t> </a:t>
            </a:r>
            <a:r>
              <a:rPr lang="en-US" dirty="0" err="1" smtClean="0"/>
              <a:t>facilisis</a:t>
            </a:r>
            <a:r>
              <a:rPr lang="en-US" dirty="0" smtClean="0"/>
              <a:t> </a:t>
            </a:r>
            <a:r>
              <a:rPr lang="en-US" dirty="0" err="1" smtClean="0"/>
              <a:t>risus</a:t>
            </a:r>
            <a:r>
              <a:rPr lang="en-US" dirty="0" smtClean="0"/>
              <a:t>. </a:t>
            </a:r>
            <a:r>
              <a:rPr lang="en-US" dirty="0" err="1" smtClean="0"/>
              <a:t>Vivamus</a:t>
            </a:r>
            <a:r>
              <a:rPr lang="en-US" dirty="0" smtClean="0"/>
              <a:t> </a:t>
            </a:r>
            <a:r>
              <a:rPr lang="en-US" dirty="0" err="1" smtClean="0"/>
              <a:t>lorem</a:t>
            </a:r>
            <a:r>
              <a:rPr lang="en-US" dirty="0" smtClean="0"/>
              <a:t> </a:t>
            </a:r>
            <a:r>
              <a:rPr lang="en-US" dirty="0" err="1" smtClean="0"/>
              <a:t>nulla</a:t>
            </a:r>
            <a:r>
              <a:rPr lang="en-US" dirty="0" smtClean="0"/>
              <a:t>, </a:t>
            </a:r>
            <a:r>
              <a:rPr lang="en-US" dirty="0" err="1" smtClean="0"/>
              <a:t>imperdiet</a:t>
            </a:r>
            <a:r>
              <a:rPr lang="en-US" dirty="0" smtClean="0"/>
              <a:t> non </a:t>
            </a:r>
            <a:r>
              <a:rPr lang="en-US" dirty="0" err="1" smtClean="0"/>
              <a:t>dignissim</a:t>
            </a:r>
            <a:r>
              <a:rPr lang="en-US" dirty="0" smtClean="0"/>
              <a:t> et, </a:t>
            </a:r>
            <a:r>
              <a:rPr lang="en-US" dirty="0" err="1" smtClean="0"/>
              <a:t>venenatis</a:t>
            </a:r>
            <a:r>
              <a:rPr lang="en-US" dirty="0" smtClean="0"/>
              <a:t> id </a:t>
            </a:r>
            <a:r>
              <a:rPr lang="en-US" dirty="0" err="1" smtClean="0"/>
              <a:t>lorem</a:t>
            </a:r>
            <a:r>
              <a:rPr lang="en-US" dirty="0" smtClean="0"/>
              <a:t>.</a:t>
            </a:r>
          </a:p>
          <a:p>
            <a:pPr lvl="1"/>
            <a:r>
              <a:rPr lang="en-US" dirty="0" smtClean="0"/>
              <a:t>Second Bullet</a:t>
            </a:r>
          </a:p>
          <a:p>
            <a:pPr lvl="2"/>
            <a:r>
              <a:rPr lang="en-US" dirty="0" smtClean="0"/>
              <a:t>Third Bullet</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6" name="Content Placeholder 5"/>
          <p:cNvSpPr>
            <a:spLocks noGrp="1"/>
          </p:cNvSpPr>
          <p:nvPr>
            <p:ph sz="quarter" idx="15"/>
          </p:nvPr>
        </p:nvSpPr>
        <p:spPr>
          <a:xfrm>
            <a:off x="3245803" y="1830388"/>
            <a:ext cx="6309360"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3"/>
          <p:cNvSpPr txBox="1">
            <a:spLocks/>
          </p:cNvSpPr>
          <p:nvPr userDrawn="1"/>
        </p:nvSpPr>
        <p:spPr>
          <a:xfrm>
            <a:off x="0" y="0"/>
            <a:ext cx="832104" cy="228600"/>
          </a:xfrm>
          <a:prstGeom prst="rect">
            <a:avLst/>
          </a:prstGeom>
        </p:spPr>
        <p:txBody>
          <a:bodyPr vert="horz" lIns="91440" tIns="45720" rIns="91440" bIns="45720" rtlCol="0" anchor="ctr"/>
          <a:lstStyle>
            <a:defPPr>
              <a:defRPr lang="en-US"/>
            </a:defPPr>
            <a:lvl1pPr marL="0" algn="ctr" defTabSz="1018824" rtl="0" eaLnBrk="1" latinLnBrk="0" hangingPunct="1">
              <a:defRPr sz="800" b="1" kern="1200">
                <a:solidFill>
                  <a:srgbClr val="00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273061737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and text with one bullet list">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a:xfrm>
            <a:off x="3245803" y="1830388"/>
            <a:ext cx="6309360"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10" name="Text Placeholder 11"/>
          <p:cNvSpPr>
            <a:spLocks noGrp="1"/>
          </p:cNvSpPr>
          <p:nvPr>
            <p:ph type="body" sz="quarter" idx="15" hasCustomPrompt="1"/>
          </p:nvPr>
        </p:nvSpPr>
        <p:spPr>
          <a:xfrm>
            <a:off x="503238" y="1828800"/>
            <a:ext cx="2560320" cy="2410916"/>
          </a:xfrm>
          <a:prstGeom prst="rect">
            <a:avLst/>
          </a:prstGeom>
        </p:spPr>
        <p:txBody>
          <a:bodyPr lIns="0" tIns="0" rIns="0" bIns="0">
            <a:spAutoFit/>
          </a:bodyPr>
          <a:lstStyle>
            <a:lvl1pPr indent="-173736">
              <a:lnSpc>
                <a:spcPct val="100000"/>
              </a:lnSpc>
              <a:spcBef>
                <a:spcPts val="360"/>
              </a:spcBef>
              <a:defRPr sz="1000" b="1">
                <a:solidFill>
                  <a:schemeClr val="accent1"/>
                </a:solidFill>
              </a:defRPr>
            </a:lvl1pPr>
            <a:lvl2pPr marL="173736" indent="-173736">
              <a:lnSpc>
                <a:spcPct val="100000"/>
              </a:lnSpc>
              <a:spcBef>
                <a:spcPts val="360"/>
              </a:spcBef>
              <a:buClr>
                <a:schemeClr val="accent2"/>
              </a:buClr>
              <a:buSzPct val="110000"/>
              <a:buFont typeface="Wingdings" pitchFamily="2" charset="2"/>
              <a:buChar char="§"/>
              <a:defRPr sz="1000" b="1">
                <a:solidFill>
                  <a:schemeClr val="accent1"/>
                </a:solidFill>
              </a:defRPr>
            </a:lvl2pPr>
            <a:lvl3pPr marL="347472" indent="-173736">
              <a:lnSpc>
                <a:spcPct val="100000"/>
              </a:lnSpc>
              <a:spcBef>
                <a:spcPts val="360"/>
              </a:spcBef>
              <a:buClr>
                <a:srgbClr val="737D87"/>
              </a:buClr>
              <a:buSzPct val="110000"/>
              <a:defRPr sz="1000" b="1">
                <a:solidFill>
                  <a:schemeClr val="accent1"/>
                </a:solidFill>
              </a:defRPr>
            </a:lvl3pPr>
            <a:lvl4pPr marL="522288" indent="-173038">
              <a:lnSpc>
                <a:spcPct val="100000"/>
              </a:lnSpc>
              <a:spcBef>
                <a:spcPts val="360"/>
              </a:spcBef>
              <a:buClr>
                <a:srgbClr val="737D87"/>
              </a:buClr>
              <a:buSzPct val="110000"/>
              <a:defRPr sz="1000" b="1">
                <a:solidFill>
                  <a:schemeClr val="accent1"/>
                </a:solidFill>
              </a:defRPr>
            </a:lvl4pPr>
            <a:lvl5pPr marL="735013" indent="-173038">
              <a:lnSpc>
                <a:spcPct val="100000"/>
              </a:lnSpc>
              <a:spcBef>
                <a:spcPts val="360"/>
              </a:spcBef>
              <a:buClr>
                <a:srgbClr val="737D87"/>
              </a:buClr>
              <a:buSzPct val="110000"/>
              <a:defRPr sz="1000" b="1">
                <a:solidFill>
                  <a:schemeClr val="accent1"/>
                </a:solidFill>
              </a:defRPr>
            </a:lvl5pPr>
            <a:lvl6pPr marL="919163" indent="-173736">
              <a:lnSpc>
                <a:spcPct val="100000"/>
              </a:lnSpc>
              <a:spcBef>
                <a:spcPts val="360"/>
              </a:spcBef>
              <a:buClr>
                <a:srgbClr val="737D87"/>
              </a:buClr>
              <a:buSzPct val="110000"/>
              <a:defRPr sz="1000" b="1">
                <a:solidFill>
                  <a:schemeClr val="accent1"/>
                </a:solidFill>
              </a:defRPr>
            </a:lvl6pPr>
            <a:lvl7pPr marL="1090613" indent="-173736">
              <a:lnSpc>
                <a:spcPct val="100000"/>
              </a:lnSpc>
              <a:buClr>
                <a:srgbClr val="737D87"/>
              </a:buClr>
              <a:buSzPct val="110000"/>
              <a:defRPr b="1" baseline="0">
                <a:solidFill>
                  <a:schemeClr val="accent1"/>
                </a:solidFill>
              </a:defRPr>
            </a:lvl7pPr>
            <a:lvl8pPr marL="1255713" indent="-173736">
              <a:lnSpc>
                <a:spcPct val="100000"/>
              </a:lnSpc>
              <a:buClr>
                <a:srgbClr val="737D87"/>
              </a:buClr>
              <a:buSzPct val="110000"/>
              <a:defRPr b="1">
                <a:solidFill>
                  <a:schemeClr val="accent1"/>
                </a:solidFill>
              </a:defRPr>
            </a:lvl8pPr>
            <a:lvl9pPr marL="1428750" indent="-173736">
              <a:lnSpc>
                <a:spcPct val="100000"/>
              </a:lnSpc>
              <a:spcBef>
                <a:spcPts val="360"/>
              </a:spcBef>
              <a:buClr>
                <a:srgbClr val="737D87"/>
              </a:buClr>
              <a:buSzPct val="110000"/>
              <a:defRPr sz="1000" b="1" baseline="0">
                <a:solidFill>
                  <a:schemeClr val="accent1"/>
                </a:solidFill>
              </a:defRPr>
            </a:lvl9pPr>
          </a:lstStyle>
          <a:p>
            <a:pPr lvl="0"/>
            <a:r>
              <a:rPr lang="en-US" dirty="0" smtClean="0"/>
              <a:t>Arial 10 pt., bold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a:t>
            </a:r>
            <a:r>
              <a:rPr lang="en-US" dirty="0" err="1" smtClean="0"/>
              <a:t>quis</a:t>
            </a:r>
            <a:r>
              <a:rPr lang="en-US" dirty="0" smtClean="0"/>
              <a:t> </a:t>
            </a:r>
            <a:r>
              <a:rPr lang="en-US" dirty="0" err="1" smtClean="0"/>
              <a:t>facilisis</a:t>
            </a:r>
            <a:r>
              <a:rPr lang="en-US" dirty="0" smtClean="0"/>
              <a:t> </a:t>
            </a:r>
            <a:r>
              <a:rPr lang="en-US" dirty="0" err="1" smtClean="0"/>
              <a:t>risus</a:t>
            </a:r>
            <a:r>
              <a:rPr lang="en-US" dirty="0" smtClean="0"/>
              <a:t>. </a:t>
            </a:r>
            <a:r>
              <a:rPr lang="en-US" dirty="0" err="1" smtClean="0"/>
              <a:t>Vivamus</a:t>
            </a:r>
            <a:r>
              <a:rPr lang="en-US" dirty="0" smtClean="0"/>
              <a:t> </a:t>
            </a:r>
            <a:r>
              <a:rPr lang="en-US" dirty="0" err="1" smtClean="0"/>
              <a:t>lorem</a:t>
            </a:r>
            <a:r>
              <a:rPr lang="en-US" dirty="0" smtClean="0"/>
              <a:t> </a:t>
            </a:r>
            <a:r>
              <a:rPr lang="en-US" dirty="0" err="1" smtClean="0"/>
              <a:t>nulla</a:t>
            </a:r>
            <a:r>
              <a:rPr lang="en-US" dirty="0" smtClean="0"/>
              <a:t>, </a:t>
            </a:r>
            <a:r>
              <a:rPr lang="en-US" dirty="0" err="1" smtClean="0"/>
              <a:t>imperdiet</a:t>
            </a:r>
            <a:r>
              <a:rPr lang="en-US" dirty="0" smtClean="0"/>
              <a:t> non </a:t>
            </a:r>
            <a:r>
              <a:rPr lang="en-US" dirty="0" err="1" smtClean="0"/>
              <a:t>dignissim</a:t>
            </a:r>
            <a:r>
              <a:rPr lang="en-US" dirty="0" smtClean="0"/>
              <a:t> et, </a:t>
            </a:r>
            <a:r>
              <a:rPr lang="en-US" dirty="0" err="1" smtClean="0"/>
              <a:t>venenatis</a:t>
            </a:r>
            <a:r>
              <a:rPr lang="en-US" dirty="0" smtClean="0"/>
              <a:t> id </a:t>
            </a:r>
            <a:r>
              <a:rPr lang="en-US" dirty="0" err="1" smtClean="0"/>
              <a:t>lorem</a:t>
            </a:r>
            <a:r>
              <a:rPr lang="en-US" dirty="0" smtClean="0"/>
              <a:t>.</a:t>
            </a:r>
          </a:p>
          <a:p>
            <a:pPr lvl="1"/>
            <a:r>
              <a:rPr lang="en-US" dirty="0" smtClean="0"/>
              <a:t>Second Bullet</a:t>
            </a:r>
          </a:p>
          <a:p>
            <a:pPr lvl="2"/>
            <a:r>
              <a:rPr lang="en-US" dirty="0" smtClean="0"/>
              <a:t>Third Bullet</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5" name="Text Placeholder 4"/>
          <p:cNvSpPr>
            <a:spLocks noGrp="1"/>
          </p:cNvSpPr>
          <p:nvPr>
            <p:ph type="body" sz="quarter" idx="17"/>
          </p:nvPr>
        </p:nvSpPr>
        <p:spPr>
          <a:xfrm>
            <a:off x="6446520" y="1830388"/>
            <a:ext cx="3108960" cy="4983162"/>
          </a:xfrm>
        </p:spPr>
        <p:txBody>
          <a:bodyPr/>
          <a:lstStyle>
            <a:lvl2pP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3"/>
          <p:cNvSpPr txBox="1">
            <a:spLocks/>
          </p:cNvSpPr>
          <p:nvPr userDrawn="1"/>
        </p:nvSpPr>
        <p:spPr>
          <a:xfrm>
            <a:off x="0" y="0"/>
            <a:ext cx="832104" cy="228600"/>
          </a:xfrm>
          <a:prstGeom prst="rect">
            <a:avLst/>
          </a:prstGeom>
        </p:spPr>
        <p:txBody>
          <a:bodyPr vert="horz" lIns="91440" tIns="45720" rIns="91440" bIns="45720" rtlCol="0" anchor="ctr"/>
          <a:lstStyle>
            <a:defPPr>
              <a:defRPr lang="en-US"/>
            </a:defPPr>
            <a:lvl1pPr marL="0" algn="ctr" defTabSz="1018824" rtl="0" eaLnBrk="1" latinLnBrk="0" hangingPunct="1">
              <a:defRPr sz="800" b="1" kern="1200">
                <a:solidFill>
                  <a:srgbClr val="00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mtClean="0"/>
              <a:t>Slide #</a:t>
            </a:r>
            <a:fld id="{B5A84162-BF9B-4E52-A7B3-D49CEE524444}" type="slidenum">
              <a:rPr lang="en-US" smtClean="0"/>
              <a:pPr/>
              <a:t>‹#›</a:t>
            </a:fld>
            <a:endParaRPr lang="en-US" dirty="0"/>
          </a:p>
        </p:txBody>
      </p:sp>
    </p:spTree>
    <p:extLst>
      <p:ext uri="{BB962C8B-B14F-4D97-AF65-F5344CB8AC3E}">
        <p14:creationId xmlns:p14="http://schemas.microsoft.com/office/powerpoint/2010/main" val="365505415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251460" y="1603059"/>
            <a:ext cx="9555480" cy="5435917"/>
          </a:xfrm>
          <a:prstGeom prst="rect">
            <a:avLst/>
          </a:prstGeom>
          <a:noFill/>
          <a:ln>
            <a:noFill/>
          </a:ln>
          <a:extLst/>
        </p:spPr>
        <p:txBody>
          <a:bodyPr wrap="none" lIns="101882" tIns="50941" rIns="101882" bIns="50941" anchor="t" anchorCtr="0"/>
          <a:lstStyle/>
          <a:p>
            <a:endParaRPr lang="en-US"/>
          </a:p>
        </p:txBody>
      </p:sp>
      <p:sp>
        <p:nvSpPr>
          <p:cNvPr id="9" name="Line 6"/>
          <p:cNvSpPr>
            <a:spLocks noChangeShapeType="1"/>
          </p:cNvSpPr>
          <p:nvPr/>
        </p:nvSpPr>
        <p:spPr bwMode="auto">
          <a:xfrm>
            <a:off x="251460" y="7038974"/>
            <a:ext cx="9555480" cy="0"/>
          </a:xfrm>
          <a:prstGeom prst="line">
            <a:avLst/>
          </a:prstGeom>
          <a:noFill/>
          <a:ln w="12700">
            <a:solidFill>
              <a:srgbClr val="737D87"/>
            </a:solidFill>
            <a:round/>
            <a:headEnd/>
            <a:tailEnd/>
          </a:ln>
          <a:extLst>
            <a:ext uri="{909E8E84-426E-40DD-AFC4-6F175D3DCCD1}">
              <a14:hiddenFill xmlns:a14="http://schemas.microsoft.com/office/drawing/2010/main">
                <a:noFill/>
              </a14:hiddenFill>
            </a:ext>
          </a:extLst>
        </p:spPr>
        <p:txBody>
          <a:bodyPr lIns="101882" tIns="50941" rIns="101882" bIns="50941"/>
          <a:lstStyle/>
          <a:p>
            <a:endParaRPr lang="en-US"/>
          </a:p>
        </p:txBody>
      </p:sp>
      <p:sp>
        <p:nvSpPr>
          <p:cNvPr id="10" name="Rectangle 7"/>
          <p:cNvSpPr>
            <a:spLocks noChangeArrowheads="1"/>
          </p:cNvSpPr>
          <p:nvPr/>
        </p:nvSpPr>
        <p:spPr bwMode="auto">
          <a:xfrm>
            <a:off x="251460" y="1554481"/>
            <a:ext cx="9555480" cy="48578"/>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a:p>
        </p:txBody>
      </p:sp>
      <p:sp>
        <p:nvSpPr>
          <p:cNvPr id="11" name="Rectangle 9"/>
          <p:cNvSpPr>
            <a:spLocks noChangeArrowheads="1"/>
          </p:cNvSpPr>
          <p:nvPr/>
        </p:nvSpPr>
        <p:spPr bwMode="auto">
          <a:xfrm>
            <a:off x="251460" y="292608"/>
            <a:ext cx="9555480" cy="125942"/>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a:p>
        </p:txBody>
      </p:sp>
      <p:sp>
        <p:nvSpPr>
          <p:cNvPr id="2" name="Title Placeholder 1"/>
          <p:cNvSpPr>
            <a:spLocks noGrp="1"/>
          </p:cNvSpPr>
          <p:nvPr>
            <p:ph type="title"/>
          </p:nvPr>
        </p:nvSpPr>
        <p:spPr>
          <a:xfrm>
            <a:off x="251460" y="518160"/>
            <a:ext cx="9555480" cy="1036320"/>
          </a:xfrm>
          <a:prstGeom prst="rect">
            <a:avLst/>
          </a:prstGeom>
          <a:noFill/>
        </p:spPr>
        <p:txBody>
          <a:bodyPr vert="horz" lIns="0" tIns="0" rIns="0" bIns="0" rtlCol="0" anchor="t" anchorCtr="0">
            <a:normAutofit/>
          </a:bodyPr>
          <a:lstStyle/>
          <a:p>
            <a:r>
              <a:rPr lang="en-US" dirty="0" smtClean="0"/>
              <a:t>Text Slide: Arial 28 pt., Title Case</a:t>
            </a:r>
            <a:endParaRPr lang="en-US" dirty="0"/>
          </a:p>
        </p:txBody>
      </p:sp>
      <p:sp>
        <p:nvSpPr>
          <p:cNvPr id="5" name="Footer Placeholder 4"/>
          <p:cNvSpPr>
            <a:spLocks noGrp="1"/>
          </p:cNvSpPr>
          <p:nvPr>
            <p:ph type="ftr" sz="quarter" idx="3"/>
          </p:nvPr>
        </p:nvSpPr>
        <p:spPr>
          <a:xfrm>
            <a:off x="502920" y="7581689"/>
            <a:ext cx="9052560" cy="190712"/>
          </a:xfrm>
          <a:prstGeom prst="rect">
            <a:avLst/>
          </a:prstGeom>
        </p:spPr>
        <p:txBody>
          <a:bodyPr vert="horz" lIns="101882" tIns="50941" rIns="101882" bIns="50941" rtlCol="0" anchor="b" anchorCtr="0">
            <a:noAutofit/>
          </a:bodyPr>
          <a:lstStyle>
            <a:lvl1pPr algn="l">
              <a:defRPr sz="800">
                <a:solidFill>
                  <a:srgbClr val="737D87"/>
                </a:solidFill>
              </a:defRPr>
            </a:lvl1pPr>
          </a:lstStyle>
          <a:p>
            <a:endParaRPr lang="en-US" dirty="0"/>
          </a:p>
        </p:txBody>
      </p:sp>
      <p:sp>
        <p:nvSpPr>
          <p:cNvPr id="4" name="Slide Number Placeholder 3"/>
          <p:cNvSpPr>
            <a:spLocks noGrp="1"/>
          </p:cNvSpPr>
          <p:nvPr>
            <p:ph type="sldNum" sz="quarter" idx="4"/>
          </p:nvPr>
        </p:nvSpPr>
        <p:spPr>
          <a:xfrm>
            <a:off x="0" y="0"/>
            <a:ext cx="832104" cy="228600"/>
          </a:xfrm>
          <a:prstGeom prst="rect">
            <a:avLst/>
          </a:prstGeom>
        </p:spPr>
        <p:txBody>
          <a:bodyPr vert="horz" lIns="91440" tIns="45720" rIns="91440" bIns="45720" rtlCol="0" anchor="ctr"/>
          <a:lstStyle>
            <a:lvl1pPr algn="ctr">
              <a:defRPr sz="800" b="1">
                <a:solidFill>
                  <a:srgbClr val="000000"/>
                </a:solidFill>
              </a:defRPr>
            </a:lvl1pPr>
          </a:lstStyle>
          <a:p>
            <a:r>
              <a:rPr lang="en-US" dirty="0" smtClean="0"/>
              <a:t>Slide #</a:t>
            </a:r>
            <a:fld id="{B5A84162-BF9B-4E52-A7B3-D49CEE524444}" type="slidenum">
              <a:rPr lang="en-US" smtClean="0"/>
              <a:pPr/>
              <a:t>‹#›</a:t>
            </a:fld>
            <a:endParaRPr lang="en-US" dirty="0"/>
          </a:p>
        </p:txBody>
      </p:sp>
      <p:sp>
        <p:nvSpPr>
          <p:cNvPr id="6" name="Text Placeholder 5"/>
          <p:cNvSpPr>
            <a:spLocks noGrp="1"/>
          </p:cNvSpPr>
          <p:nvPr>
            <p:ph type="body" idx="1"/>
          </p:nvPr>
        </p:nvSpPr>
        <p:spPr>
          <a:xfrm>
            <a:off x="503238" y="1828800"/>
            <a:ext cx="9051925" cy="500062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6857008"/>
      </p:ext>
    </p:extLst>
  </p:cSld>
  <p:clrMap bg1="lt1" tx1="dk1" bg2="lt2" tx2="dk2" accent1="accent1" accent2="accent2" accent3="accent3" accent4="accent4" accent5="accent5" accent6="accent6" hlink="hlink" folHlink="folHlink"/>
  <p:sldLayoutIdLst>
    <p:sldLayoutId id="2147483774" r:id="rId1"/>
    <p:sldLayoutId id="2147483773" r:id="rId2"/>
    <p:sldLayoutId id="2147483746" r:id="rId3"/>
    <p:sldLayoutId id="2147483682" r:id="rId4"/>
    <p:sldLayoutId id="2147483695" r:id="rId5"/>
    <p:sldLayoutId id="2147483747" r:id="rId6"/>
    <p:sldLayoutId id="2147483748" r:id="rId7"/>
    <p:sldLayoutId id="2147483749" r:id="rId8"/>
    <p:sldLayoutId id="2147483750" r:id="rId9"/>
    <p:sldLayoutId id="2147483751" r:id="rId10"/>
    <p:sldLayoutId id="2147483752" r:id="rId11"/>
    <p:sldLayoutId id="2147483753" r:id="rId12"/>
    <p:sldLayoutId id="2147483772" r:id="rId13"/>
    <p:sldLayoutId id="2147483754" r:id="rId14"/>
    <p:sldLayoutId id="2147483756" r:id="rId15"/>
    <p:sldLayoutId id="2147483757" r:id="rId16"/>
    <p:sldLayoutId id="2147483758" r:id="rId17"/>
    <p:sldLayoutId id="2147483759" r:id="rId18"/>
    <p:sldLayoutId id="2147483760" r:id="rId19"/>
    <p:sldLayoutId id="2147483775" r:id="rId20"/>
    <p:sldLayoutId id="2147483763" r:id="rId21"/>
    <p:sldLayoutId id="2147483764" r:id="rId22"/>
    <p:sldLayoutId id="2147483765" r:id="rId23"/>
    <p:sldLayoutId id="2147483766" r:id="rId24"/>
    <p:sldLayoutId id="2147483767" r:id="rId25"/>
    <p:sldLayoutId id="2147483768" r:id="rId26"/>
    <p:sldLayoutId id="2147483769" r:id="rId27"/>
  </p:sldLayoutIdLst>
  <p:transition>
    <p:fade/>
  </p:transition>
  <p:timing>
    <p:tnLst>
      <p:par>
        <p:cTn id="1" dur="indefinite" restart="never" nodeType="tmRoot"/>
      </p:par>
    </p:tnLst>
  </p:timing>
  <p:hf hdr="0" ftr="0" dt="0"/>
  <p:txStyles>
    <p:titleStyle>
      <a:lvl1pPr algn="l" defTabSz="1018824" rtl="0" eaLnBrk="1" latinLnBrk="0" hangingPunct="1">
        <a:lnSpc>
          <a:spcPct val="90000"/>
        </a:lnSpc>
        <a:spcBef>
          <a:spcPct val="0"/>
        </a:spcBef>
        <a:buNone/>
        <a:defRPr sz="2800" kern="1200" baseline="0">
          <a:solidFill>
            <a:srgbClr val="000000"/>
          </a:solidFill>
          <a:latin typeface="+mj-lt"/>
          <a:ea typeface="+mj-ea"/>
          <a:cs typeface="+mj-cs"/>
        </a:defRPr>
      </a:lvl1pPr>
    </p:titleStyle>
    <p:bodyStyle>
      <a:lvl1pPr marL="0" indent="0" algn="l" defTabSz="1018824" rtl="0" eaLnBrk="1" latinLnBrk="0" hangingPunct="1">
        <a:lnSpc>
          <a:spcPct val="110000"/>
        </a:lnSpc>
        <a:spcBef>
          <a:spcPts val="1008"/>
        </a:spcBef>
        <a:buFont typeface="Arial" pitchFamily="34" charset="0"/>
        <a:buNone/>
        <a:defRPr lang="en-US" sz="1400" b="1" kern="1200" dirty="0" smtClean="0">
          <a:solidFill>
            <a:srgbClr val="000000"/>
          </a:solidFill>
          <a:latin typeface="+mn-lt"/>
          <a:ea typeface="+mn-ea"/>
          <a:cs typeface="+mn-cs"/>
        </a:defRPr>
      </a:lvl1pPr>
      <a:lvl2pPr marL="228600" indent="-228600" algn="l" defTabSz="1018824" rtl="0" eaLnBrk="1" latinLnBrk="0" hangingPunct="1">
        <a:lnSpc>
          <a:spcPct val="110000"/>
        </a:lnSpc>
        <a:spcBef>
          <a:spcPts val="504"/>
        </a:spcBef>
        <a:buClr>
          <a:schemeClr val="accent1"/>
        </a:buClr>
        <a:buSzPct val="140000"/>
        <a:buFont typeface="Wingdings" pitchFamily="2" charset="2"/>
        <a:buChar char="§"/>
        <a:defRPr lang="en-US" sz="1400" kern="1200" dirty="0" smtClean="0">
          <a:solidFill>
            <a:srgbClr val="000000"/>
          </a:solidFill>
          <a:latin typeface="+mn-lt"/>
          <a:ea typeface="+mn-ea"/>
          <a:cs typeface="+mn-cs"/>
        </a:defRPr>
      </a:lvl2pPr>
      <a:lvl3pPr marL="566928" indent="-228600" algn="l" defTabSz="1018824" rtl="0" eaLnBrk="1" latinLnBrk="0" hangingPunct="1">
        <a:lnSpc>
          <a:spcPct val="110000"/>
        </a:lnSpc>
        <a:spcBef>
          <a:spcPts val="432"/>
        </a:spcBef>
        <a:buClr>
          <a:schemeClr val="accent2"/>
        </a:buClr>
        <a:buSzPct val="130000"/>
        <a:buFont typeface="Wingdings" pitchFamily="2" charset="2"/>
        <a:buChar char="§"/>
        <a:defRPr lang="en-US" sz="1200" kern="1200" dirty="0" smtClean="0">
          <a:solidFill>
            <a:srgbClr val="000000"/>
          </a:solidFill>
          <a:latin typeface="+mn-lt"/>
          <a:ea typeface="+mn-ea"/>
          <a:cs typeface="+mn-cs"/>
        </a:defRPr>
      </a:lvl3pPr>
      <a:lvl4pPr marL="914400" indent="-228600" algn="l" defTabSz="1018824" rtl="0" eaLnBrk="1" latinLnBrk="0" hangingPunct="1">
        <a:lnSpc>
          <a:spcPct val="110000"/>
        </a:lnSpc>
        <a:spcBef>
          <a:spcPts val="360"/>
        </a:spcBef>
        <a:buClr>
          <a:srgbClr val="737D87"/>
        </a:buClr>
        <a:buSzPct val="120000"/>
        <a:buFont typeface="Wingdings" pitchFamily="2" charset="2"/>
        <a:buChar char="§"/>
        <a:defRPr lang="en-US" sz="1000" kern="1200" dirty="0" smtClean="0">
          <a:solidFill>
            <a:srgbClr val="000000"/>
          </a:solidFill>
          <a:latin typeface="+mn-lt"/>
          <a:ea typeface="+mn-ea"/>
          <a:cs typeface="+mn-cs"/>
        </a:defRPr>
      </a:lvl4pPr>
      <a:lvl5pPr marL="1261872" indent="-228600" algn="l" defTabSz="1018824" rtl="0" eaLnBrk="1" latinLnBrk="0" hangingPunct="1">
        <a:lnSpc>
          <a:spcPct val="110000"/>
        </a:lnSpc>
        <a:spcBef>
          <a:spcPts val="360"/>
        </a:spcBef>
        <a:buClr>
          <a:srgbClr val="737D87"/>
        </a:buClr>
        <a:buSzPct val="120000"/>
        <a:buFont typeface="Wingdings" pitchFamily="2" charset="2"/>
        <a:buChar char="§"/>
        <a:defRPr lang="en-US" sz="1000" kern="1200" dirty="0" smtClean="0">
          <a:solidFill>
            <a:srgbClr val="000000"/>
          </a:solidFill>
          <a:latin typeface="+mn-lt"/>
          <a:ea typeface="+mn-ea"/>
          <a:cs typeface="+mn-cs"/>
        </a:defRPr>
      </a:lvl5pPr>
      <a:lvl6pPr marL="1572768" indent="-228600" algn="l" defTabSz="1018824" rtl="0" eaLnBrk="1" latinLnBrk="0" hangingPunct="1">
        <a:lnSpc>
          <a:spcPct val="110000"/>
        </a:lnSpc>
        <a:spcBef>
          <a:spcPts val="360"/>
        </a:spcBef>
        <a:buClr>
          <a:srgbClr val="737D87"/>
        </a:buClr>
        <a:buSzPct val="120000"/>
        <a:buFont typeface="Wingdings" pitchFamily="2" charset="2"/>
        <a:buChar char="§"/>
        <a:defRPr lang="en-US" sz="1000" kern="1200" dirty="0" smtClean="0">
          <a:solidFill>
            <a:schemeClr val="tx1"/>
          </a:solidFill>
          <a:latin typeface="+mn-lt"/>
          <a:ea typeface="+mn-ea"/>
          <a:cs typeface="+mn-cs"/>
        </a:defRPr>
      </a:lvl6pPr>
      <a:lvl7pPr marL="1901952" indent="-228600" algn="l" defTabSz="1018824" rtl="0" eaLnBrk="1" latinLnBrk="0" hangingPunct="1">
        <a:lnSpc>
          <a:spcPct val="110000"/>
        </a:lnSpc>
        <a:spcBef>
          <a:spcPts val="360"/>
        </a:spcBef>
        <a:buClr>
          <a:srgbClr val="737D87"/>
        </a:buClr>
        <a:buSzPct val="120000"/>
        <a:buFont typeface="Wingdings" pitchFamily="2" charset="2"/>
        <a:buChar char="§"/>
        <a:defRPr lang="en-US" sz="1000" kern="1200" baseline="0" dirty="0" smtClean="0">
          <a:solidFill>
            <a:schemeClr val="tx1"/>
          </a:solidFill>
          <a:latin typeface="+mn-lt"/>
          <a:ea typeface="+mn-ea"/>
          <a:cs typeface="+mn-cs"/>
        </a:defRPr>
      </a:lvl7pPr>
      <a:lvl8pPr marL="2231136" indent="-228600" algn="l" defTabSz="1018824" rtl="0" eaLnBrk="1" latinLnBrk="0" hangingPunct="1">
        <a:lnSpc>
          <a:spcPct val="110000"/>
        </a:lnSpc>
        <a:spcBef>
          <a:spcPts val="360"/>
        </a:spcBef>
        <a:buClr>
          <a:srgbClr val="737D87"/>
        </a:buClr>
        <a:buSzPct val="120000"/>
        <a:buFont typeface="Wingdings" pitchFamily="2" charset="2"/>
        <a:buChar char="§"/>
        <a:defRPr lang="en-US" sz="1000" kern="1200" baseline="0" dirty="0" smtClean="0">
          <a:solidFill>
            <a:schemeClr val="tx1"/>
          </a:solidFill>
          <a:latin typeface="+mn-lt"/>
          <a:ea typeface="+mn-ea"/>
          <a:cs typeface="+mn-cs"/>
        </a:defRPr>
      </a:lvl8pPr>
      <a:lvl9pPr marL="2560320" indent="-228600" algn="l" defTabSz="1142640" rtl="0" eaLnBrk="1" latinLnBrk="0" hangingPunct="1">
        <a:lnSpc>
          <a:spcPct val="110000"/>
        </a:lnSpc>
        <a:spcBef>
          <a:spcPts val="360"/>
        </a:spcBef>
        <a:buClr>
          <a:srgbClr val="737D87"/>
        </a:buClr>
        <a:buSzPct val="120000"/>
        <a:buFont typeface="Wingdings" pitchFamily="2" charset="2"/>
        <a:buChar char="§"/>
        <a:tabLst/>
        <a:defRPr lang="en-US" sz="1000" kern="1200" dirty="0" smtClean="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800"/>
            <a:ext cx="10046177" cy="7758007"/>
            <a:chOff x="0" y="1"/>
            <a:chExt cx="5753" cy="4312"/>
          </a:xfrm>
        </p:grpSpPr>
        <p:sp>
          <p:nvSpPr>
            <p:cNvPr id="200707"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005840" fontAlgn="base">
                <a:spcBef>
                  <a:spcPct val="50000"/>
                </a:spcBef>
                <a:spcAft>
                  <a:spcPct val="0"/>
                </a:spcAft>
                <a:buClr>
                  <a:srgbClr val="3366FF"/>
                </a:buClr>
                <a:buSzPct val="80000"/>
                <a:defRPr/>
              </a:pPr>
              <a:endParaRPr lang="en-US" sz="2640" b="1">
                <a:solidFill>
                  <a:srgbClr val="FFFFFF"/>
                </a:solidFill>
                <a:latin typeface="Arial" panose="020B0604020202020204" pitchFamily="34" charset="0"/>
              </a:endParaRPr>
            </a:p>
          </p:txBody>
        </p:sp>
        <p:sp>
          <p:nvSpPr>
            <p:cNvPr id="1033"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05840" eaLnBrk="0" fontAlgn="base" hangingPunct="0">
                <a:spcBef>
                  <a:spcPct val="0"/>
                </a:spcBef>
                <a:spcAft>
                  <a:spcPct val="0"/>
                </a:spcAft>
              </a:pPr>
              <a:endParaRPr lang="en-US" sz="2640" b="1" smtClean="0">
                <a:solidFill>
                  <a:srgbClr val="FFFFFF"/>
                </a:solidFill>
                <a:latin typeface="Arial" panose="020B0604020202020204" pitchFamily="34" charset="0"/>
              </a:endParaRPr>
            </a:p>
          </p:txBody>
        </p:sp>
      </p:grpSp>
      <p:sp>
        <p:nvSpPr>
          <p:cNvPr id="200709" name="Rectangle 5"/>
          <p:cNvSpPr>
            <a:spLocks noGrp="1" noChangeArrowheads="1"/>
          </p:cNvSpPr>
          <p:nvPr>
            <p:ph type="title"/>
          </p:nvPr>
        </p:nvSpPr>
        <p:spPr bwMode="auto">
          <a:xfrm>
            <a:off x="754380" y="690880"/>
            <a:ext cx="854964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0710" name="Rectangle 6"/>
          <p:cNvSpPr>
            <a:spLocks noGrp="1" noChangeArrowheads="1"/>
          </p:cNvSpPr>
          <p:nvPr>
            <p:ph type="dt" sz="half" idx="2"/>
          </p:nvPr>
        </p:nvSpPr>
        <p:spPr bwMode="auto">
          <a:xfrm>
            <a:off x="754380" y="7081520"/>
            <a:ext cx="209550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spcBef>
                <a:spcPct val="0"/>
              </a:spcBef>
              <a:buClrTx/>
              <a:buSzTx/>
              <a:defRPr sz="1540" b="0">
                <a:latin typeface="+mn-lt"/>
              </a:defRPr>
            </a:lvl1pPr>
          </a:lstStyle>
          <a:p>
            <a:pPr defTabSz="1005840" fontAlgn="base">
              <a:spcAft>
                <a:spcPct val="0"/>
              </a:spcAft>
              <a:defRPr/>
            </a:pPr>
            <a:endParaRPr lang="en-US" altLang="en-US">
              <a:solidFill>
                <a:srgbClr val="FFFFFF"/>
              </a:solidFill>
            </a:endParaRPr>
          </a:p>
        </p:txBody>
      </p:sp>
      <p:sp>
        <p:nvSpPr>
          <p:cNvPr id="200711" name="Rectangle 7"/>
          <p:cNvSpPr>
            <a:spLocks noGrp="1" noChangeArrowheads="1"/>
          </p:cNvSpPr>
          <p:nvPr>
            <p:ph type="ftr" sz="quarter" idx="3"/>
          </p:nvPr>
        </p:nvSpPr>
        <p:spPr bwMode="auto">
          <a:xfrm>
            <a:off x="3436620" y="7081520"/>
            <a:ext cx="318516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spcBef>
                <a:spcPct val="0"/>
              </a:spcBef>
              <a:buClrTx/>
              <a:buSzTx/>
              <a:defRPr sz="1540" b="0">
                <a:latin typeface="+mn-lt"/>
              </a:defRPr>
            </a:lvl1pPr>
          </a:lstStyle>
          <a:p>
            <a:pPr defTabSz="1005840" fontAlgn="base">
              <a:spcAft>
                <a:spcPct val="0"/>
              </a:spcAft>
              <a:defRPr/>
            </a:pPr>
            <a:endParaRPr lang="en-US" altLang="en-US">
              <a:solidFill>
                <a:srgbClr val="FFFFFF"/>
              </a:solidFill>
            </a:endParaRPr>
          </a:p>
        </p:txBody>
      </p:sp>
      <p:sp>
        <p:nvSpPr>
          <p:cNvPr id="200712" name="Rectangle 8"/>
          <p:cNvSpPr>
            <a:spLocks noGrp="1" noChangeArrowheads="1"/>
          </p:cNvSpPr>
          <p:nvPr>
            <p:ph type="sldNum" sz="quarter" idx="4"/>
          </p:nvPr>
        </p:nvSpPr>
        <p:spPr bwMode="auto">
          <a:xfrm>
            <a:off x="7208520" y="7081520"/>
            <a:ext cx="209550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spcBef>
                <a:spcPct val="0"/>
              </a:spcBef>
              <a:buClrTx/>
              <a:buSzTx/>
              <a:defRPr sz="1540" b="0">
                <a:latin typeface="+mn-lt"/>
              </a:defRPr>
            </a:lvl1pPr>
          </a:lstStyle>
          <a:p>
            <a:pPr defTabSz="1005840" fontAlgn="base">
              <a:spcAft>
                <a:spcPct val="0"/>
              </a:spcAft>
              <a:defRPr/>
            </a:pPr>
            <a:fld id="{9D33B7A9-EF30-4500-858C-334ADB12A6CB}" type="slidenum">
              <a:rPr lang="en-US" altLang="en-US" smtClean="0">
                <a:solidFill>
                  <a:srgbClr val="FFFFFF"/>
                </a:solidFill>
              </a:rPr>
              <a:pPr defTabSz="1005840" fontAlgn="base">
                <a:spcAft>
                  <a:spcPct val="0"/>
                </a:spcAft>
                <a:defRPr/>
              </a:pPr>
              <a:t>‹#›</a:t>
            </a:fld>
            <a:endParaRPr lang="en-US" altLang="en-US">
              <a:solidFill>
                <a:srgbClr val="FFFFFF"/>
              </a:solidFill>
            </a:endParaRPr>
          </a:p>
        </p:txBody>
      </p:sp>
      <p:sp>
        <p:nvSpPr>
          <p:cNvPr id="1031" name="Rectangle 9"/>
          <p:cNvSpPr>
            <a:spLocks noGrp="1" noChangeArrowheads="1"/>
          </p:cNvSpPr>
          <p:nvPr>
            <p:ph type="body" idx="1"/>
          </p:nvPr>
        </p:nvSpPr>
        <p:spPr bwMode="auto">
          <a:xfrm>
            <a:off x="754380" y="2245360"/>
            <a:ext cx="8549640"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911113323"/>
      </p:ext>
    </p:extLst>
  </p:cSld>
  <p:clrMap bg1="dk2" tx1="lt1" bg2="dk1"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Lst>
  <p:transition advClick="0">
    <p:random/>
  </p:transition>
  <p:txStyles>
    <p:titleStyle>
      <a:lvl1pPr algn="ctr" rtl="0" eaLnBrk="0" fontAlgn="base" hangingPunct="0">
        <a:spcBef>
          <a:spcPct val="0"/>
        </a:spcBef>
        <a:spcAft>
          <a:spcPct val="0"/>
        </a:spcAft>
        <a:defRPr sz="484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4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84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84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840">
          <a:solidFill>
            <a:schemeClr val="tx2"/>
          </a:solidFill>
          <a:effectLst>
            <a:outerShdw blurRad="38100" dist="38100" dir="2700000" algn="tl">
              <a:srgbClr val="000000"/>
            </a:outerShdw>
          </a:effectLst>
          <a:latin typeface="Arial" panose="020B0604020202020204" pitchFamily="34" charset="0"/>
        </a:defRPr>
      </a:lvl5pPr>
      <a:lvl6pPr marL="502920" algn="ctr" rtl="0" fontAlgn="base">
        <a:spcBef>
          <a:spcPct val="0"/>
        </a:spcBef>
        <a:spcAft>
          <a:spcPct val="0"/>
        </a:spcAft>
        <a:defRPr sz="4840">
          <a:solidFill>
            <a:schemeClr val="tx2"/>
          </a:solidFill>
          <a:effectLst>
            <a:outerShdw blurRad="38100" dist="38100" dir="2700000" algn="tl">
              <a:srgbClr val="000000"/>
            </a:outerShdw>
          </a:effectLst>
          <a:latin typeface="Arial" panose="020B0604020202020204" pitchFamily="34" charset="0"/>
        </a:defRPr>
      </a:lvl6pPr>
      <a:lvl7pPr marL="1005840" algn="ctr" rtl="0" fontAlgn="base">
        <a:spcBef>
          <a:spcPct val="0"/>
        </a:spcBef>
        <a:spcAft>
          <a:spcPct val="0"/>
        </a:spcAft>
        <a:defRPr sz="4840">
          <a:solidFill>
            <a:schemeClr val="tx2"/>
          </a:solidFill>
          <a:effectLst>
            <a:outerShdw blurRad="38100" dist="38100" dir="2700000" algn="tl">
              <a:srgbClr val="000000"/>
            </a:outerShdw>
          </a:effectLst>
          <a:latin typeface="Arial" panose="020B0604020202020204" pitchFamily="34" charset="0"/>
        </a:defRPr>
      </a:lvl7pPr>
      <a:lvl8pPr marL="1508760" algn="ctr" rtl="0" fontAlgn="base">
        <a:spcBef>
          <a:spcPct val="0"/>
        </a:spcBef>
        <a:spcAft>
          <a:spcPct val="0"/>
        </a:spcAft>
        <a:defRPr sz="4840">
          <a:solidFill>
            <a:schemeClr val="tx2"/>
          </a:solidFill>
          <a:effectLst>
            <a:outerShdw blurRad="38100" dist="38100" dir="2700000" algn="tl">
              <a:srgbClr val="000000"/>
            </a:outerShdw>
          </a:effectLst>
          <a:latin typeface="Arial" panose="020B0604020202020204" pitchFamily="34" charset="0"/>
        </a:defRPr>
      </a:lvl8pPr>
      <a:lvl9pPr marL="2011680" algn="ctr" rtl="0" fontAlgn="base">
        <a:spcBef>
          <a:spcPct val="0"/>
        </a:spcBef>
        <a:spcAft>
          <a:spcPct val="0"/>
        </a:spcAft>
        <a:defRPr sz="4840">
          <a:solidFill>
            <a:schemeClr val="tx2"/>
          </a:solidFill>
          <a:effectLst>
            <a:outerShdw blurRad="38100" dist="38100" dir="2700000" algn="tl">
              <a:srgbClr val="000000"/>
            </a:outerShdw>
          </a:effectLst>
          <a:latin typeface="Arial" panose="020B0604020202020204" pitchFamily="34" charset="0"/>
        </a:defRPr>
      </a:lvl9pPr>
    </p:titleStyle>
    <p:bodyStyle>
      <a:lvl1pPr marL="377190" indent="-377190" algn="l" rtl="0" eaLnBrk="0" fontAlgn="base" hangingPunct="0">
        <a:spcBef>
          <a:spcPct val="20000"/>
        </a:spcBef>
        <a:spcAft>
          <a:spcPct val="0"/>
        </a:spcAft>
        <a:buClr>
          <a:schemeClr val="accent2"/>
        </a:buClr>
        <a:buSzPct val="80000"/>
        <a:buFont typeface="Wingdings" panose="05000000000000000000" pitchFamily="2" charset="2"/>
        <a:buChar char="l"/>
        <a:defRPr sz="3520" kern="1200">
          <a:solidFill>
            <a:schemeClr val="tx1"/>
          </a:solidFill>
          <a:latin typeface="+mn-lt"/>
          <a:ea typeface="+mn-ea"/>
          <a:cs typeface="+mn-cs"/>
        </a:defRPr>
      </a:lvl1pPr>
      <a:lvl2pPr marL="817245" indent="-314325" algn="l" rtl="0" eaLnBrk="0" fontAlgn="base" hangingPunct="0">
        <a:spcBef>
          <a:spcPct val="20000"/>
        </a:spcBef>
        <a:spcAft>
          <a:spcPct val="0"/>
        </a:spcAft>
        <a:buClr>
          <a:schemeClr val="tx1"/>
        </a:buClr>
        <a:buSzPct val="90000"/>
        <a:buChar char="–"/>
        <a:defRPr sz="3080" kern="1200">
          <a:solidFill>
            <a:schemeClr val="tx1"/>
          </a:solidFill>
          <a:latin typeface="+mn-lt"/>
          <a:ea typeface="+mn-ea"/>
          <a:cs typeface="+mn-cs"/>
        </a:defRPr>
      </a:lvl2pPr>
      <a:lvl3pPr marL="1257300" indent="-251460" algn="l" rtl="0" eaLnBrk="0" fontAlgn="base" hangingPunct="0">
        <a:spcBef>
          <a:spcPct val="20000"/>
        </a:spcBef>
        <a:spcAft>
          <a:spcPct val="0"/>
        </a:spcAft>
        <a:buClr>
          <a:schemeClr val="accent1"/>
        </a:buClr>
        <a:buSzPct val="60000"/>
        <a:buFont typeface="Wingdings" panose="05000000000000000000" pitchFamily="2" charset="2"/>
        <a:buChar char="l"/>
        <a:defRPr sz="2640" kern="1200">
          <a:solidFill>
            <a:schemeClr val="tx1"/>
          </a:solidFill>
          <a:latin typeface="+mn-lt"/>
          <a:ea typeface="+mn-ea"/>
          <a:cs typeface="+mn-cs"/>
        </a:defRPr>
      </a:lvl3pPr>
      <a:lvl4pPr marL="1760220" indent="-251460" algn="l" rtl="0" eaLnBrk="0" fontAlgn="base" hangingPunct="0">
        <a:spcBef>
          <a:spcPct val="20000"/>
        </a:spcBef>
        <a:spcAft>
          <a:spcPct val="0"/>
        </a:spcAft>
        <a:buClr>
          <a:schemeClr val="tx1"/>
        </a:buClr>
        <a:buChar char="–"/>
        <a:defRPr sz="2200" kern="1200">
          <a:solidFill>
            <a:schemeClr val="tx1"/>
          </a:solidFill>
          <a:latin typeface="+mn-lt"/>
          <a:ea typeface="+mn-ea"/>
          <a:cs typeface="+mn-cs"/>
        </a:defRPr>
      </a:lvl4pPr>
      <a:lvl5pPr marL="2263140" indent="-251460" algn="l" rtl="0" eaLnBrk="0" fontAlgn="base" hangingPunct="0">
        <a:spcBef>
          <a:spcPct val="20000"/>
        </a:spcBef>
        <a:spcAft>
          <a:spcPct val="0"/>
        </a:spcAft>
        <a:buClr>
          <a:schemeClr val="accent1"/>
        </a:buClr>
        <a:buChar char="•"/>
        <a:defRPr sz="22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ediators.com/solve.html" TargetMode="External"/><Relationship Id="rId2" Type="http://schemas.openxmlformats.org/officeDocument/2006/relationships/hyperlink" Target="http://www.mediators.com/" TargetMode="Externa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9.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9.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4380" y="-34152"/>
            <a:ext cx="8884920" cy="1257300"/>
          </a:xfrm>
        </p:spPr>
        <p:txBody>
          <a:bodyPr/>
          <a:lstStyle/>
          <a:p>
            <a:pPr eaLnBrk="1" hangingPunct="1">
              <a:defRPr/>
            </a:pPr>
            <a:r>
              <a:rPr lang="en-US" altLang="en-US" sz="5400" b="1" i="1" dirty="0" smtClean="0"/>
              <a:t>Mediation Ethics</a:t>
            </a:r>
            <a:endParaRPr lang="en-US" altLang="en-US" sz="5400" b="1" dirty="0"/>
          </a:p>
        </p:txBody>
      </p:sp>
      <p:sp>
        <p:nvSpPr>
          <p:cNvPr id="5123" name="Rectangle 3"/>
          <p:cNvSpPr>
            <a:spLocks noGrp="1" noChangeArrowheads="1"/>
          </p:cNvSpPr>
          <p:nvPr>
            <p:ph type="body" sz="half" idx="1"/>
          </p:nvPr>
        </p:nvSpPr>
        <p:spPr>
          <a:xfrm>
            <a:off x="419100" y="1411006"/>
            <a:ext cx="9220200" cy="3604260"/>
          </a:xfrm>
        </p:spPr>
        <p:txBody>
          <a:bodyPr/>
          <a:lstStyle/>
          <a:p>
            <a:pPr lvl="1" algn="ctr" eaLnBrk="1" hangingPunct="1">
              <a:lnSpc>
                <a:spcPct val="90000"/>
              </a:lnSpc>
              <a:buFontTx/>
              <a:buNone/>
            </a:pPr>
            <a:r>
              <a:rPr lang="en-US" altLang="en-US" sz="3200" b="1" dirty="0" smtClean="0">
                <a:latin typeface="Arial" panose="020B0604020202020204" pitchFamily="34" charset="0"/>
              </a:rPr>
              <a:t>Produced for </a:t>
            </a:r>
            <a:r>
              <a:rPr lang="en-US" altLang="en-US" sz="3200" b="1" dirty="0" err="1" smtClean="0">
                <a:latin typeface="Arial" panose="020B0604020202020204" pitchFamily="34" charset="0"/>
              </a:rPr>
              <a:t>LawLine</a:t>
            </a:r>
            <a:endParaRPr lang="en-US" altLang="en-US" sz="3200" b="1" dirty="0" smtClean="0">
              <a:latin typeface="Arial" panose="020B0604020202020204" pitchFamily="34" charset="0"/>
            </a:endParaRPr>
          </a:p>
          <a:p>
            <a:pPr lvl="1" algn="ctr" eaLnBrk="1" hangingPunct="1">
              <a:lnSpc>
                <a:spcPct val="90000"/>
              </a:lnSpc>
              <a:buFontTx/>
              <a:buNone/>
            </a:pPr>
            <a:r>
              <a:rPr lang="en-US" altLang="en-US" sz="3200" b="1" dirty="0" smtClean="0">
                <a:latin typeface="Arial" panose="020B0604020202020204" pitchFamily="34" charset="0"/>
              </a:rPr>
              <a:t>June 26, 2016</a:t>
            </a:r>
          </a:p>
          <a:p>
            <a:pPr lvl="1" algn="ctr" eaLnBrk="1" hangingPunct="1">
              <a:lnSpc>
                <a:spcPct val="90000"/>
              </a:lnSpc>
              <a:buFontTx/>
              <a:buNone/>
            </a:pPr>
            <a:r>
              <a:rPr lang="en-US" altLang="en-US" sz="3200" b="1" dirty="0" smtClean="0">
                <a:latin typeface="Arial" panose="020B0604020202020204" pitchFamily="34" charset="0"/>
              </a:rPr>
              <a:t>New York Law School </a:t>
            </a:r>
          </a:p>
          <a:p>
            <a:pPr lvl="1" algn="ctr" eaLnBrk="1" hangingPunct="1">
              <a:lnSpc>
                <a:spcPct val="90000"/>
              </a:lnSpc>
              <a:buFontTx/>
              <a:buNone/>
            </a:pPr>
            <a:r>
              <a:rPr lang="en-US" altLang="en-US" sz="3200" b="1" dirty="0" smtClean="0">
                <a:latin typeface="Arial" panose="020B0604020202020204" pitchFamily="34" charset="0"/>
              </a:rPr>
              <a:t>ADR Day – Bridge the Gap</a:t>
            </a:r>
          </a:p>
          <a:p>
            <a:pPr lvl="1" algn="ctr" eaLnBrk="1" hangingPunct="1">
              <a:lnSpc>
                <a:spcPct val="90000"/>
              </a:lnSpc>
              <a:buFontTx/>
              <a:buNone/>
            </a:pPr>
            <a:endParaRPr lang="en-US" altLang="en-US" sz="3600" b="1" dirty="0" smtClean="0">
              <a:latin typeface="Arial" panose="020B0604020202020204" pitchFamily="34" charset="0"/>
            </a:endParaRPr>
          </a:p>
          <a:p>
            <a:pPr lvl="1" algn="ctr" eaLnBrk="1" hangingPunct="1">
              <a:lnSpc>
                <a:spcPct val="90000"/>
              </a:lnSpc>
              <a:buFontTx/>
              <a:buNone/>
            </a:pPr>
            <a:r>
              <a:rPr lang="en-US" altLang="en-US" sz="3200" b="1" dirty="0" smtClean="0">
                <a:latin typeface="Arial" panose="020B0604020202020204" pitchFamily="34" charset="0"/>
              </a:rPr>
              <a:t>By: </a:t>
            </a:r>
            <a:r>
              <a:rPr lang="en-US" altLang="en-US" sz="3200" b="1" dirty="0">
                <a:latin typeface="Arial" panose="020B0604020202020204" pitchFamily="34" charset="0"/>
              </a:rPr>
              <a:t>Simeon H. Baum, Esq.</a:t>
            </a:r>
          </a:p>
          <a:p>
            <a:pPr lvl="1" algn="ctr" eaLnBrk="1" hangingPunct="1">
              <a:lnSpc>
                <a:spcPct val="90000"/>
              </a:lnSpc>
              <a:buFontTx/>
              <a:buNone/>
            </a:pPr>
            <a:r>
              <a:rPr lang="en-US" altLang="en-US" sz="3200" b="1" dirty="0">
                <a:latin typeface="Arial" panose="020B0604020202020204" pitchFamily="34" charset="0"/>
              </a:rPr>
              <a:t>Resolve Mediation Services, Inc.</a:t>
            </a:r>
          </a:p>
          <a:p>
            <a:pPr lvl="1" algn="ctr" eaLnBrk="1" hangingPunct="1">
              <a:lnSpc>
                <a:spcPct val="90000"/>
              </a:lnSpc>
              <a:buFontTx/>
              <a:buNone/>
            </a:pPr>
            <a:r>
              <a:rPr lang="en-US" altLang="en-US" sz="3200" b="1" dirty="0">
                <a:latin typeface="Arial" panose="020B0604020202020204" pitchFamily="34" charset="0"/>
              </a:rPr>
              <a:t>(</a:t>
            </a:r>
            <a:r>
              <a:rPr lang="en-US" altLang="en-US" sz="3200" b="1" dirty="0">
                <a:latin typeface="Arial" panose="020B0604020202020204" pitchFamily="34" charset="0"/>
                <a:hlinkClick r:id="rId2"/>
              </a:rPr>
              <a:t>www.mediators.com</a:t>
            </a:r>
            <a:r>
              <a:rPr lang="en-US" altLang="en-US" sz="3200" b="1" dirty="0" smtClean="0">
                <a:latin typeface="Arial" panose="020B0604020202020204" pitchFamily="34" charset="0"/>
              </a:rPr>
              <a:t>)</a:t>
            </a:r>
          </a:p>
          <a:p>
            <a:pPr lvl="1" algn="ctr" eaLnBrk="1" hangingPunct="1">
              <a:lnSpc>
                <a:spcPct val="90000"/>
              </a:lnSpc>
              <a:buFontTx/>
              <a:buNone/>
            </a:pPr>
            <a:r>
              <a:rPr lang="en-US" altLang="en-US" sz="3200" b="1" dirty="0">
                <a:latin typeface="Arial" panose="020B0604020202020204" pitchFamily="34" charset="0"/>
              </a:rPr>
              <a:t>&amp;</a:t>
            </a:r>
          </a:p>
          <a:p>
            <a:pPr lvl="1" algn="ctr" eaLnBrk="1" hangingPunct="1">
              <a:lnSpc>
                <a:spcPct val="90000"/>
              </a:lnSpc>
              <a:buFontTx/>
              <a:buNone/>
            </a:pPr>
            <a:r>
              <a:rPr lang="en-US" altLang="en-US" sz="3200" b="1" dirty="0" smtClean="0">
                <a:latin typeface="Arial" panose="020B0604020202020204" pitchFamily="34" charset="0"/>
              </a:rPr>
              <a:t>Dan Kolb, Esq.</a:t>
            </a:r>
          </a:p>
          <a:p>
            <a:pPr lvl="1" algn="ctr" eaLnBrk="1" hangingPunct="1">
              <a:lnSpc>
                <a:spcPct val="90000"/>
              </a:lnSpc>
              <a:buFontTx/>
              <a:buNone/>
            </a:pPr>
            <a:r>
              <a:rPr lang="en-US" altLang="en-US" sz="3200" b="1" dirty="0" err="1" smtClean="0">
                <a:solidFill>
                  <a:schemeClr val="accent1">
                    <a:lumMod val="50000"/>
                  </a:schemeClr>
                </a:solidFill>
                <a:latin typeface="Arial" panose="020B0604020202020204" pitchFamily="34" charset="0"/>
              </a:rPr>
              <a:t>DavisPolk</a:t>
            </a:r>
            <a:endParaRPr lang="en-US" altLang="en-US" sz="3200" b="1" dirty="0" smtClean="0">
              <a:latin typeface="Arial" panose="020B0604020202020204" pitchFamily="34" charset="0"/>
            </a:endParaRPr>
          </a:p>
        </p:txBody>
      </p:sp>
      <p:pic>
        <p:nvPicPr>
          <p:cNvPr id="5" name="Picture 9" descr="logo.gif - 8.1 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 y="6358890"/>
            <a:ext cx="890588"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402076"/>
      </p:ext>
    </p:extLst>
  </p:cSld>
  <p:clrMapOvr>
    <a:masterClrMapping/>
  </p:clrMapOvr>
  <p:transition advClick="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533400"/>
            <a:ext cx="8549640" cy="1257300"/>
          </a:xfrm>
        </p:spPr>
        <p:txBody>
          <a:bodyPr/>
          <a:lstStyle/>
          <a:p>
            <a:pPr>
              <a:defRPr/>
            </a:pPr>
            <a:r>
              <a:rPr lang="en-US" dirty="0" smtClean="0"/>
              <a:t>What are We Cultivating?</a:t>
            </a:r>
            <a:endParaRPr lang="en-US" dirty="0"/>
          </a:p>
        </p:txBody>
      </p:sp>
      <p:sp>
        <p:nvSpPr>
          <p:cNvPr id="18435" name="Content Placeholder 2"/>
          <p:cNvSpPr>
            <a:spLocks noGrp="1"/>
          </p:cNvSpPr>
          <p:nvPr>
            <p:ph idx="1"/>
          </p:nvPr>
        </p:nvSpPr>
        <p:spPr>
          <a:xfrm>
            <a:off x="754380" y="2209800"/>
            <a:ext cx="8549640" cy="4526280"/>
          </a:xfrm>
        </p:spPr>
        <p:txBody>
          <a:bodyPr/>
          <a:lstStyle/>
          <a:p>
            <a:r>
              <a:rPr lang="en-US" altLang="en-US" smtClean="0"/>
              <a:t>Talk &amp; Listening</a:t>
            </a:r>
          </a:p>
          <a:p>
            <a:r>
              <a:rPr lang="en-US" altLang="en-US" smtClean="0"/>
              <a:t>Understanding &amp; Empathy</a:t>
            </a:r>
          </a:p>
          <a:p>
            <a:r>
              <a:rPr lang="en-US" altLang="en-US" smtClean="0"/>
              <a:t>Insight &amp; Empowerment</a:t>
            </a:r>
          </a:p>
          <a:p>
            <a:r>
              <a:rPr lang="en-US" altLang="en-US" smtClean="0"/>
              <a:t>Creativity</a:t>
            </a:r>
          </a:p>
          <a:p>
            <a:r>
              <a:rPr lang="en-US" altLang="en-US" smtClean="0"/>
              <a:t>Realistic Assessment</a:t>
            </a:r>
          </a:p>
          <a:p>
            <a:r>
              <a:rPr lang="en-US" altLang="en-US" smtClean="0"/>
              <a:t>Decision Making</a:t>
            </a:r>
          </a:p>
          <a:p>
            <a:r>
              <a:rPr lang="en-US" altLang="en-US" smtClean="0"/>
              <a:t>Truth &amp; Acceptance</a:t>
            </a:r>
          </a:p>
        </p:txBody>
      </p:sp>
      <p:pic>
        <p:nvPicPr>
          <p:cNvPr id="1843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9760" y="4579462"/>
            <a:ext cx="396224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285245"/>
      </p:ext>
    </p:extLst>
  </p:cSld>
  <p:clrMapOvr>
    <a:masterClrMapping/>
  </p:clrMapOvr>
  <p:transition advClick="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Ethics are Fundamental</a:t>
            </a:r>
            <a:r>
              <a:rPr lang="en-US" sz="2400" dirty="0"/>
              <a:t/>
            </a:r>
            <a:br>
              <a:rPr lang="en-US" sz="2400" dirty="0"/>
            </a:br>
            <a:r>
              <a:rPr lang="en-US" dirty="0" smtClean="0">
                <a:solidFill>
                  <a:srgbClr val="64696E"/>
                </a:solidFill>
              </a:rPr>
              <a:t/>
            </a:r>
            <a:br>
              <a:rPr lang="en-US" dirty="0" smtClean="0">
                <a:solidFill>
                  <a:srgbClr val="64696E"/>
                </a:solidFill>
              </a:rPr>
            </a:br>
            <a:endParaRPr lang="en-US" sz="1600" dirty="0">
              <a:solidFill>
                <a:srgbClr val="64696E"/>
              </a:solidFill>
            </a:endParaRPr>
          </a:p>
        </p:txBody>
      </p:sp>
      <p:sp>
        <p:nvSpPr>
          <p:cNvPr id="4" name="Text Placeholder 3"/>
          <p:cNvSpPr>
            <a:spLocks noGrp="1"/>
          </p:cNvSpPr>
          <p:nvPr>
            <p:ph type="body" sz="quarter" idx="11"/>
          </p:nvPr>
        </p:nvSpPr>
        <p:spPr/>
        <p:txBody>
          <a:bodyPr/>
          <a:lstStyle/>
          <a:p>
            <a:pPr marL="342900" lvl="0" indent="-342900">
              <a:buFont typeface="Wingdings" panose="05000000000000000000" pitchFamily="2" charset="2"/>
              <a:buChar char="§"/>
            </a:pPr>
            <a:r>
              <a:rPr lang="en-US" sz="2800" b="0" dirty="0"/>
              <a:t>Ethical Tenets go to the heart of the mediation process – without them there would be no trust.</a:t>
            </a:r>
          </a:p>
          <a:p>
            <a:pPr marL="342900" lvl="0" indent="-342900">
              <a:buFont typeface="Wingdings" panose="05000000000000000000" pitchFamily="2" charset="2"/>
              <a:buChar char="§"/>
            </a:pPr>
            <a:r>
              <a:rPr lang="en-US" sz="2800" b="0" dirty="0"/>
              <a:t>If the mediator is a member of the Bar both guiding ethical principles as to mediators and as to lawyers apply.  The parties should know that the mediator is not their lawyer.</a:t>
            </a:r>
          </a:p>
          <a:p>
            <a:pPr marL="342900" lvl="0" indent="-342900">
              <a:buFont typeface="Wingdings" panose="05000000000000000000" pitchFamily="2" charset="2"/>
              <a:buChar char="§"/>
            </a:pPr>
            <a:r>
              <a:rPr lang="en-US" sz="2800" b="0" dirty="0"/>
              <a:t>The mediator and the Parties need to balance the various tenets with due appreciation of the importance of each. In practice they sometimes conflict.</a:t>
            </a:r>
          </a:p>
          <a:p>
            <a:r>
              <a:rPr lang="en-US" dirty="0" smtClean="0"/>
              <a:t/>
            </a:r>
            <a:br>
              <a:rPr lang="en-US" dirty="0" smtClean="0"/>
            </a:br>
            <a:endParaRPr lang="en-US" dirty="0"/>
          </a:p>
        </p:txBody>
      </p:sp>
    </p:spTree>
    <p:extLst>
      <p:ext uri="{BB962C8B-B14F-4D97-AF65-F5344CB8AC3E}">
        <p14:creationId xmlns:p14="http://schemas.microsoft.com/office/powerpoint/2010/main" val="335846800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281940"/>
            <a:ext cx="9555480" cy="1005840"/>
          </a:xfrm>
        </p:spPr>
        <p:txBody>
          <a:bodyPr/>
          <a:lstStyle/>
          <a:p>
            <a:pPr>
              <a:defRPr/>
            </a:pPr>
            <a:r>
              <a:rPr lang="en-US" dirty="0" smtClean="0"/>
              <a:t>Our Ethics Follow Our Activities</a:t>
            </a:r>
            <a:endParaRPr lang="en-US" dirty="0"/>
          </a:p>
        </p:txBody>
      </p:sp>
      <p:sp>
        <p:nvSpPr>
          <p:cNvPr id="22531" name="Content Placeholder 2"/>
          <p:cNvSpPr>
            <a:spLocks noGrp="1"/>
          </p:cNvSpPr>
          <p:nvPr>
            <p:ph idx="1"/>
          </p:nvPr>
        </p:nvSpPr>
        <p:spPr>
          <a:xfrm>
            <a:off x="670560" y="1455420"/>
            <a:ext cx="8801100" cy="4610100"/>
          </a:xfrm>
        </p:spPr>
        <p:txBody>
          <a:bodyPr/>
          <a:lstStyle/>
          <a:p>
            <a:r>
              <a:rPr lang="en-US" altLang="en-US" sz="3960"/>
              <a:t>I. SELF-DETERMINATION </a:t>
            </a:r>
          </a:p>
          <a:p>
            <a:r>
              <a:rPr lang="en-US" altLang="en-US" sz="3960"/>
              <a:t>II. IMPARTIALITY </a:t>
            </a:r>
          </a:p>
          <a:p>
            <a:r>
              <a:rPr lang="en-US" altLang="en-US" sz="3960"/>
              <a:t>III. CONFLICTS OF INTEREST </a:t>
            </a:r>
          </a:p>
          <a:p>
            <a:r>
              <a:rPr lang="en-US" altLang="en-US" sz="3960"/>
              <a:t>IV. COMPETENCE </a:t>
            </a:r>
          </a:p>
          <a:p>
            <a:r>
              <a:rPr lang="en-US" altLang="en-US" sz="3960"/>
              <a:t>V. CONFIDENTIALITY </a:t>
            </a:r>
          </a:p>
          <a:p>
            <a:r>
              <a:rPr lang="en-US" altLang="en-US" sz="3960"/>
              <a:t>VI. QUALITY OF THE PROCESS </a:t>
            </a:r>
          </a:p>
          <a:p>
            <a:endParaRPr lang="en-US" altLang="en-US" smtClean="0"/>
          </a:p>
        </p:txBody>
      </p:sp>
      <p:sp>
        <p:nvSpPr>
          <p:cNvPr id="22532" name="TextBox 3"/>
          <p:cNvSpPr txBox="1">
            <a:spLocks noChangeArrowheads="1"/>
          </p:cNvSpPr>
          <p:nvPr/>
        </p:nvSpPr>
        <p:spPr bwMode="auto">
          <a:xfrm>
            <a:off x="754380" y="6316981"/>
            <a:ext cx="905256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defTabSz="1005840" eaLnBrk="0" fontAlgn="base" hangingPunct="0">
              <a:spcBef>
                <a:spcPct val="0"/>
              </a:spcBef>
              <a:spcAft>
                <a:spcPct val="0"/>
              </a:spcAft>
              <a:buClrTx/>
              <a:buSzTx/>
              <a:buNone/>
            </a:pPr>
            <a:r>
              <a:rPr lang="en-US" altLang="en-US" sz="2640" b="1">
                <a:solidFill>
                  <a:srgbClr val="FFFFFF"/>
                </a:solidFill>
                <a:latin typeface="Arial" panose="020B0604020202020204" pitchFamily="34" charset="0"/>
              </a:rPr>
              <a:t>AAA/ABA/SPIDR(ACR) MODEL STANDARDS OF CONDUCT FOR MEDIATORS (1994, 2005)</a:t>
            </a:r>
          </a:p>
        </p:txBody>
      </p:sp>
    </p:spTree>
    <p:extLst>
      <p:ext uri="{BB962C8B-B14F-4D97-AF65-F5344CB8AC3E}">
        <p14:creationId xmlns:p14="http://schemas.microsoft.com/office/powerpoint/2010/main" val="4153161949"/>
      </p:ext>
    </p:extLst>
  </p:cSld>
  <p:clrMapOvr>
    <a:masterClrMapping/>
  </p:clrMapOvr>
  <p:transition advClick="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effectLst/>
              </a:rPr>
              <a:t>STANDARD </a:t>
            </a:r>
            <a:r>
              <a:rPr lang="en-US" b="1" dirty="0" smtClean="0">
                <a:effectLst/>
              </a:rPr>
              <a:t>I :</a:t>
            </a:r>
            <a:br>
              <a:rPr lang="en-US" b="1" dirty="0" smtClean="0">
                <a:effectLst/>
              </a:rPr>
            </a:br>
            <a:r>
              <a:rPr lang="en-US" b="1" dirty="0" smtClean="0">
                <a:effectLst/>
              </a:rPr>
              <a:t>SELF DETERMINATION</a:t>
            </a:r>
            <a:r>
              <a:rPr lang="en-US" dirty="0">
                <a:effectLst/>
              </a:rPr>
              <a:t/>
            </a:r>
            <a:br>
              <a:rPr lang="en-US" dirty="0">
                <a:effectLst/>
              </a:rPr>
            </a:br>
            <a:endParaRPr lang="en-US" dirty="0"/>
          </a:p>
        </p:txBody>
      </p:sp>
      <p:sp>
        <p:nvSpPr>
          <p:cNvPr id="23555" name="TextBox 3"/>
          <p:cNvSpPr txBox="1">
            <a:spLocks noChangeArrowheads="1"/>
          </p:cNvSpPr>
          <p:nvPr/>
        </p:nvSpPr>
        <p:spPr bwMode="auto">
          <a:xfrm>
            <a:off x="670560" y="2042161"/>
            <a:ext cx="8884920" cy="60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A.  A mediator shall conduct a mediation based on the principle of party self-determination.  Self-determination is the act of coming to a voluntary, uncoerced decision in which each party makes free and informed choices as to process and outcome. Parties may exercise self-determination at any stage of a mediation, including mediator selection, process design, participation in or withdrawal from the process, and outcomes. </a:t>
            </a:r>
          </a:p>
          <a:p>
            <a:pPr defTabSz="1005840" eaLnBrk="0" fontAlgn="base" hangingPunct="0">
              <a:spcBef>
                <a:spcPct val="0"/>
              </a:spcBef>
              <a:spcAft>
                <a:spcPct val="0"/>
              </a:spcAft>
              <a:buClrTx/>
              <a:buSzTx/>
              <a:buNone/>
            </a:pPr>
            <a:r>
              <a:rPr lang="en-US" altLang="en-US" sz="2640" b="1">
                <a:solidFill>
                  <a:srgbClr val="FFFFFF"/>
                </a:solidFill>
                <a:latin typeface="Arial" panose="020B0604020202020204" pitchFamily="34" charset="0"/>
              </a:rPr>
              <a:t> </a:t>
            </a: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p:txBody>
      </p:sp>
    </p:spTree>
    <p:extLst>
      <p:ext uri="{BB962C8B-B14F-4D97-AF65-F5344CB8AC3E}">
        <p14:creationId xmlns:p14="http://schemas.microsoft.com/office/powerpoint/2010/main" val="823855673"/>
      </p:ext>
    </p:extLst>
  </p:cSld>
  <p:clrMapOvr>
    <a:masterClrMapping/>
  </p:clrMapOvr>
  <p:transition advClick="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effectLst/>
              </a:rPr>
              <a:t>STANDARD </a:t>
            </a:r>
            <a:r>
              <a:rPr lang="en-US" b="1" dirty="0" smtClean="0">
                <a:effectLst/>
              </a:rPr>
              <a:t>I :</a:t>
            </a:r>
            <a:br>
              <a:rPr lang="en-US" b="1" dirty="0" smtClean="0">
                <a:effectLst/>
              </a:rPr>
            </a:br>
            <a:r>
              <a:rPr lang="en-US" b="1" dirty="0" smtClean="0">
                <a:effectLst/>
              </a:rPr>
              <a:t>SELF DETERMINATION</a:t>
            </a:r>
            <a:r>
              <a:rPr lang="en-US" dirty="0">
                <a:effectLst/>
              </a:rPr>
              <a:t/>
            </a:r>
            <a:br>
              <a:rPr lang="en-US" dirty="0">
                <a:effectLst/>
              </a:rPr>
            </a:br>
            <a:endParaRPr lang="en-US" dirty="0"/>
          </a:p>
        </p:txBody>
      </p:sp>
      <p:sp>
        <p:nvSpPr>
          <p:cNvPr id="24579" name="TextBox 3"/>
          <p:cNvSpPr txBox="1">
            <a:spLocks noChangeArrowheads="1"/>
          </p:cNvSpPr>
          <p:nvPr/>
        </p:nvSpPr>
        <p:spPr bwMode="auto">
          <a:xfrm>
            <a:off x="1005840" y="2545080"/>
            <a:ext cx="8465820" cy="462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1.  Although party self-determination for process design is a fundamental principle of mediation practice, a mediator may need to balance such party self-determination with a mediator’s duty to conduct a quality process in accordance with these Standards.  </a:t>
            </a:r>
          </a:p>
          <a:p>
            <a:pPr defTabSz="1005840" eaLnBrk="0" fontAlgn="base" hangingPunct="0">
              <a:spcBef>
                <a:spcPct val="0"/>
              </a:spcBef>
              <a:spcAft>
                <a:spcPct val="0"/>
              </a:spcAft>
              <a:buClrTx/>
              <a:buSzTx/>
              <a:buNone/>
            </a:pPr>
            <a:r>
              <a:rPr lang="en-US" altLang="en-US" sz="2640" b="1">
                <a:solidFill>
                  <a:srgbClr val="FFFFFF"/>
                </a:solidFill>
                <a:latin typeface="Arial" panose="020B0604020202020204" pitchFamily="34" charset="0"/>
              </a:rPr>
              <a:t> </a:t>
            </a: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p:txBody>
      </p:sp>
    </p:spTree>
    <p:extLst>
      <p:ext uri="{BB962C8B-B14F-4D97-AF65-F5344CB8AC3E}">
        <p14:creationId xmlns:p14="http://schemas.microsoft.com/office/powerpoint/2010/main" val="3841832360"/>
      </p:ext>
    </p:extLst>
  </p:cSld>
  <p:clrMapOvr>
    <a:masterClrMapping/>
  </p:clrMapOvr>
  <p:transition advClick="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effectLst/>
              </a:rPr>
              <a:t>STANDARD </a:t>
            </a:r>
            <a:r>
              <a:rPr lang="en-US" b="1" dirty="0" smtClean="0">
                <a:effectLst/>
              </a:rPr>
              <a:t>I :</a:t>
            </a:r>
            <a:br>
              <a:rPr lang="en-US" b="1" dirty="0" smtClean="0">
                <a:effectLst/>
              </a:rPr>
            </a:br>
            <a:r>
              <a:rPr lang="en-US" b="1" dirty="0" smtClean="0">
                <a:effectLst/>
              </a:rPr>
              <a:t>SELF DETERMINATION</a:t>
            </a:r>
            <a:r>
              <a:rPr lang="en-US" dirty="0">
                <a:effectLst/>
              </a:rPr>
              <a:t/>
            </a:r>
            <a:br>
              <a:rPr lang="en-US" dirty="0">
                <a:effectLst/>
              </a:rPr>
            </a:br>
            <a:endParaRPr lang="en-US" dirty="0"/>
          </a:p>
        </p:txBody>
      </p:sp>
      <p:sp>
        <p:nvSpPr>
          <p:cNvPr id="25603" name="TextBox 3"/>
          <p:cNvSpPr txBox="1">
            <a:spLocks noChangeArrowheads="1"/>
          </p:cNvSpPr>
          <p:nvPr/>
        </p:nvSpPr>
        <p:spPr bwMode="auto">
          <a:xfrm>
            <a:off x="922020" y="2490947"/>
            <a:ext cx="8298180" cy="462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B.  A mediator shall not undermine party self-determination by any party for reasons </a:t>
            </a:r>
          </a:p>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such as higher settlement rates, egos, increased fees, or outside pressures from</a:t>
            </a:r>
          </a:p>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court personnel, program administrators, provider organizations, the media or</a:t>
            </a:r>
          </a:p>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others. </a:t>
            </a:r>
          </a:p>
          <a:p>
            <a:pPr defTabSz="1005840" eaLnBrk="0" fontAlgn="base" hangingPunct="0">
              <a:spcBef>
                <a:spcPct val="0"/>
              </a:spcBef>
              <a:spcAft>
                <a:spcPct val="0"/>
              </a:spcAft>
              <a:buClrTx/>
              <a:buSzTx/>
              <a:buNone/>
            </a:pPr>
            <a:r>
              <a:rPr lang="en-US" altLang="en-US" sz="2640" b="1">
                <a:solidFill>
                  <a:srgbClr val="FFFFFF"/>
                </a:solidFill>
                <a:latin typeface="Arial" panose="020B0604020202020204" pitchFamily="34" charset="0"/>
              </a:rPr>
              <a:t> </a:t>
            </a: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p:txBody>
      </p:sp>
    </p:spTree>
    <p:extLst>
      <p:ext uri="{BB962C8B-B14F-4D97-AF65-F5344CB8AC3E}">
        <p14:creationId xmlns:p14="http://schemas.microsoft.com/office/powerpoint/2010/main" val="1197491205"/>
      </p:ext>
    </p:extLst>
  </p:cSld>
  <p:clrMapOvr>
    <a:masterClrMapping/>
  </p:clrMapOvr>
  <p:transition advClick="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It is the Parties Who Decide Whether to Settle, Not the Mediator</a:t>
            </a:r>
            <a:r>
              <a:rPr lang="en-US" sz="2400" dirty="0"/>
              <a:t/>
            </a:r>
            <a:br>
              <a:rPr lang="en-US" sz="2400" dirty="0"/>
            </a:br>
            <a:r>
              <a:rPr lang="en-US" dirty="0">
                <a:solidFill>
                  <a:srgbClr val="64696E"/>
                </a:solidFill>
              </a:rPr>
              <a:t/>
            </a:r>
            <a:br>
              <a:rPr lang="en-US" dirty="0">
                <a:solidFill>
                  <a:srgbClr val="64696E"/>
                </a:solidFill>
              </a:rPr>
            </a:br>
            <a:endParaRPr lang="en-US" sz="1600" dirty="0">
              <a:solidFill>
                <a:srgbClr val="64696E"/>
              </a:solidFill>
            </a:endParaRPr>
          </a:p>
        </p:txBody>
      </p:sp>
      <p:sp>
        <p:nvSpPr>
          <p:cNvPr id="4" name="Text Placeholder 3"/>
          <p:cNvSpPr>
            <a:spLocks noGrp="1"/>
          </p:cNvSpPr>
          <p:nvPr>
            <p:ph type="body" sz="quarter" idx="11"/>
          </p:nvPr>
        </p:nvSpPr>
        <p:spPr/>
        <p:txBody>
          <a:bodyPr>
            <a:noAutofit/>
          </a:bodyPr>
          <a:lstStyle/>
          <a:p>
            <a:pPr marL="342900" indent="-342900">
              <a:buFont typeface="Wingdings" panose="05000000000000000000" pitchFamily="2" charset="2"/>
              <a:buChar char="§"/>
            </a:pPr>
            <a:r>
              <a:rPr lang="en-US" sz="2800" b="0" dirty="0"/>
              <a:t>The Parties’ “Informed Consent” should drive the process.</a:t>
            </a:r>
          </a:p>
          <a:p>
            <a:pPr marL="342900" indent="-342900">
              <a:buFont typeface="Wingdings" panose="05000000000000000000" pitchFamily="2" charset="2"/>
              <a:buChar char="§"/>
            </a:pPr>
            <a:r>
              <a:rPr lang="en-US" sz="2800" b="0" dirty="0"/>
              <a:t>Settlement should not be a goal for the mediator that overrides the Parties’ right to decide.  The mediator’s record of achieving settlements is not a proper consideration.</a:t>
            </a:r>
          </a:p>
          <a:p>
            <a:pPr marL="342900" indent="-342900">
              <a:buFont typeface="Wingdings" panose="05000000000000000000" pitchFamily="2" charset="2"/>
              <a:buChar char="§"/>
            </a:pPr>
            <a:r>
              <a:rPr lang="en-US" sz="2800" b="0" dirty="0"/>
              <a:t>The mediator needs to consider what to do if a Party lacks key information of which the mediator is aware. The mediator cannot provide information to the other party when the mediator has received that information subject to a pledge of confidentiality and must remain neutral. Yet if the mediator does not give the party the information, the Party may not be “informed” in agreeing to settle.</a:t>
            </a:r>
          </a:p>
        </p:txBody>
      </p:sp>
    </p:spTree>
    <p:extLst>
      <p:ext uri="{BB962C8B-B14F-4D97-AF65-F5344CB8AC3E}">
        <p14:creationId xmlns:p14="http://schemas.microsoft.com/office/powerpoint/2010/main" val="41648949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1120140"/>
            <a:ext cx="8549640" cy="1257300"/>
          </a:xfrm>
        </p:spPr>
        <p:txBody>
          <a:bodyPr/>
          <a:lstStyle/>
          <a:p>
            <a:pPr>
              <a:defRPr/>
            </a:pPr>
            <a:r>
              <a:rPr lang="en-US" b="1" dirty="0">
                <a:effectLst/>
              </a:rPr>
              <a:t>STANDARD </a:t>
            </a:r>
            <a:r>
              <a:rPr lang="en-US" b="1" dirty="0" smtClean="0">
                <a:effectLst/>
              </a:rPr>
              <a:t>IV: </a:t>
            </a:r>
            <a:br>
              <a:rPr lang="en-US" b="1" dirty="0" smtClean="0">
                <a:effectLst/>
              </a:rPr>
            </a:br>
            <a:r>
              <a:rPr lang="en-US" b="1" dirty="0" smtClean="0">
                <a:effectLst/>
              </a:rPr>
              <a:t>COMPETENCE</a:t>
            </a:r>
            <a:br>
              <a:rPr lang="en-US" b="1" dirty="0" smtClean="0">
                <a:effectLst/>
              </a:rPr>
            </a:br>
            <a:r>
              <a:rPr lang="en-US" dirty="0">
                <a:effectLst/>
              </a:rPr>
              <a:t/>
            </a:r>
            <a:br>
              <a:rPr lang="en-US" dirty="0">
                <a:effectLst/>
              </a:rPr>
            </a:br>
            <a:endParaRPr lang="en-US" dirty="0"/>
          </a:p>
        </p:txBody>
      </p:sp>
      <p:sp>
        <p:nvSpPr>
          <p:cNvPr id="33795" name="TextBox 3"/>
          <p:cNvSpPr txBox="1">
            <a:spLocks noChangeArrowheads="1"/>
          </p:cNvSpPr>
          <p:nvPr/>
        </p:nvSpPr>
        <p:spPr bwMode="auto">
          <a:xfrm>
            <a:off x="502920" y="1790701"/>
            <a:ext cx="9220200" cy="611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A.   A mediator shall mediate only when the mediator has the necessary competence </a:t>
            </a:r>
          </a:p>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to satisfy the reasonable expectations of the parties.</a:t>
            </a:r>
          </a:p>
          <a:p>
            <a:pPr defTabSz="1005840" eaLnBrk="0" fontAlgn="base" hangingPunct="0">
              <a:spcBef>
                <a:spcPct val="0"/>
              </a:spcBef>
              <a:spcAft>
                <a:spcPct val="0"/>
              </a:spcAft>
              <a:buClrTx/>
              <a:buSzTx/>
              <a:buNone/>
            </a:pPr>
            <a:endParaRPr lang="en-US" altLang="en-US" sz="3080" b="1">
              <a:solidFill>
                <a:srgbClr val="FFFFFF"/>
              </a:solidFill>
              <a:latin typeface="Arial" panose="020B0604020202020204" pitchFamily="34" charset="0"/>
            </a:endParaRPr>
          </a:p>
          <a:p>
            <a:pPr defTabSz="1005840" eaLnBrk="0" fontAlgn="base" hangingPunct="0">
              <a:spcBef>
                <a:spcPct val="0"/>
              </a:spcBef>
              <a:spcAft>
                <a:spcPct val="0"/>
              </a:spcAft>
              <a:buClrTx/>
              <a:buSzTx/>
              <a:buNone/>
            </a:pPr>
            <a:r>
              <a:rPr lang="en-US" altLang="en-US" sz="2640" b="1">
                <a:solidFill>
                  <a:srgbClr val="FFFFFF"/>
                </a:solidFill>
                <a:latin typeface="Arial" panose="020B0604020202020204" pitchFamily="34" charset="0"/>
              </a:rPr>
              <a:t>1. Any person may be selected as a mediator, provided that the </a:t>
            </a:r>
            <a:r>
              <a:rPr lang="en-US" altLang="en-US" sz="2640" b="1" u="sng">
                <a:solidFill>
                  <a:srgbClr val="FFFFFF"/>
                </a:solidFill>
                <a:latin typeface="Arial" panose="020B0604020202020204" pitchFamily="34" charset="0"/>
              </a:rPr>
              <a:t>parties are satisfied </a:t>
            </a:r>
            <a:r>
              <a:rPr lang="en-US" altLang="en-US" sz="2640" b="1">
                <a:solidFill>
                  <a:srgbClr val="FFFFFF"/>
                </a:solidFill>
                <a:latin typeface="Arial" panose="020B0604020202020204" pitchFamily="34" charset="0"/>
              </a:rPr>
              <a:t>with the mediator’s competence and qualifications.  Training, experience in mediation, skills, cultural understandings and other qualities are often necessary for mediator competence.  A person who offers to serve as a mediator creates the expectation that the person is competent to mediate effectively. </a:t>
            </a: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p:txBody>
      </p:sp>
    </p:spTree>
    <p:extLst>
      <p:ext uri="{BB962C8B-B14F-4D97-AF65-F5344CB8AC3E}">
        <p14:creationId xmlns:p14="http://schemas.microsoft.com/office/powerpoint/2010/main" val="2024405054"/>
      </p:ext>
    </p:extLst>
  </p:cSld>
  <p:clrMapOvr>
    <a:masterClrMapping/>
  </p:clrMapOvr>
  <p:transition advClick="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754380" y="281940"/>
            <a:ext cx="8465820" cy="1089660"/>
          </a:xfrm>
        </p:spPr>
        <p:txBody>
          <a:bodyPr/>
          <a:lstStyle/>
          <a:p>
            <a:pPr eaLnBrk="1" hangingPunct="1">
              <a:defRPr/>
            </a:pPr>
            <a:r>
              <a:rPr lang="en-US" smtClean="0"/>
              <a:t>Reality Testing</a:t>
            </a:r>
          </a:p>
        </p:txBody>
      </p:sp>
      <p:sp>
        <p:nvSpPr>
          <p:cNvPr id="41987" name="Rectangle 3"/>
          <p:cNvSpPr>
            <a:spLocks noGrp="1" noChangeArrowheads="1"/>
          </p:cNvSpPr>
          <p:nvPr>
            <p:ph type="body" idx="1"/>
          </p:nvPr>
        </p:nvSpPr>
        <p:spPr>
          <a:xfrm>
            <a:off x="167640" y="1790700"/>
            <a:ext cx="4526280" cy="4861560"/>
          </a:xfrm>
        </p:spPr>
        <p:txBody>
          <a:bodyPr/>
          <a:lstStyle/>
          <a:p>
            <a:pPr eaLnBrk="1" hangingPunct="1"/>
            <a:r>
              <a:rPr lang="en-US" altLang="en-US" smtClean="0">
                <a:latin typeface="Arial" panose="020B0604020202020204" pitchFamily="34" charset="0"/>
              </a:rPr>
              <a:t>BATNAs</a:t>
            </a:r>
          </a:p>
          <a:p>
            <a:pPr eaLnBrk="1" hangingPunct="1"/>
            <a:r>
              <a:rPr lang="en-US" altLang="en-US" smtClean="0">
                <a:latin typeface="Arial" panose="020B0604020202020204" pitchFamily="34" charset="0"/>
              </a:rPr>
              <a:t>Risk Assessment</a:t>
            </a:r>
          </a:p>
          <a:p>
            <a:pPr eaLnBrk="1" hangingPunct="1"/>
            <a:r>
              <a:rPr lang="en-US" altLang="en-US" smtClean="0">
                <a:latin typeface="Arial" panose="020B0604020202020204" pitchFamily="34" charset="0"/>
              </a:rPr>
              <a:t>Transaction Cost</a:t>
            </a:r>
          </a:p>
          <a:p>
            <a:pPr eaLnBrk="1" hangingPunct="1"/>
            <a:r>
              <a:rPr lang="en-US" altLang="en-US" smtClean="0">
                <a:latin typeface="Arial" panose="020B0604020202020204" pitchFamily="34" charset="0"/>
              </a:rPr>
              <a:t>Assertion Credibility</a:t>
            </a:r>
          </a:p>
          <a:p>
            <a:pPr eaLnBrk="1" hangingPunct="1"/>
            <a:r>
              <a:rPr lang="en-US" altLang="en-US" smtClean="0">
                <a:latin typeface="Arial" panose="020B0604020202020204" pitchFamily="34" charset="0"/>
              </a:rPr>
              <a:t>Deal Doability</a:t>
            </a:r>
          </a:p>
          <a:p>
            <a:pPr eaLnBrk="1" hangingPunct="1"/>
            <a:r>
              <a:rPr lang="en-US" altLang="en-US" smtClean="0">
                <a:latin typeface="Arial" panose="020B0604020202020204" pitchFamily="34" charset="0"/>
              </a:rPr>
              <a:t>Move’s Viability</a:t>
            </a:r>
          </a:p>
          <a:p>
            <a:pPr eaLnBrk="1" hangingPunct="1"/>
            <a:r>
              <a:rPr lang="en-US" altLang="en-US" smtClean="0">
                <a:latin typeface="Arial" panose="020B0604020202020204" pitchFamily="34" charset="0"/>
              </a:rPr>
              <a:t>Projected Impact</a:t>
            </a:r>
          </a:p>
          <a:p>
            <a:pPr eaLnBrk="1" hangingPunct="1"/>
            <a:endParaRPr lang="en-US" altLang="en-US" smtClean="0"/>
          </a:p>
          <a:p>
            <a:pPr eaLnBrk="1" hangingPunct="1"/>
            <a:endParaRPr lang="en-US" altLang="en-US" smtClean="0"/>
          </a:p>
        </p:txBody>
      </p:sp>
      <p:pic>
        <p:nvPicPr>
          <p:cNvPr id="41988" name="Picture 4" descr="mad_scien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740" y="1539240"/>
            <a:ext cx="5029200" cy="46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925113"/>
      </p:ext>
    </p:extLst>
  </p:cSld>
  <p:clrMapOvr>
    <a:masterClrMapping/>
  </p:clrMapOvr>
  <p:transition advClick="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1203960"/>
            <a:ext cx="8549640" cy="1257300"/>
          </a:xfrm>
        </p:spPr>
        <p:txBody>
          <a:bodyPr/>
          <a:lstStyle/>
          <a:p>
            <a:pPr>
              <a:defRPr/>
            </a:pPr>
            <a:r>
              <a:rPr lang="en-US" b="1" dirty="0">
                <a:effectLst/>
              </a:rPr>
              <a:t>STANDARD I</a:t>
            </a:r>
            <a:r>
              <a:rPr lang="en-US" b="1" dirty="0" smtClean="0">
                <a:effectLst/>
              </a:rPr>
              <a:t>I: </a:t>
            </a:r>
            <a:br>
              <a:rPr lang="en-US" b="1" dirty="0" smtClean="0">
                <a:effectLst/>
              </a:rPr>
            </a:br>
            <a:r>
              <a:rPr lang="en-US" b="1" dirty="0" smtClean="0">
                <a:effectLst/>
              </a:rPr>
              <a:t>IMPARTIALITY</a:t>
            </a:r>
            <a:br>
              <a:rPr lang="en-US" b="1" dirty="0" smtClean="0">
                <a:effectLst/>
              </a:rPr>
            </a:br>
            <a:r>
              <a:rPr lang="en-US" dirty="0">
                <a:effectLst/>
              </a:rPr>
              <a:t/>
            </a:r>
            <a:br>
              <a:rPr lang="en-US" dirty="0">
                <a:effectLst/>
              </a:rPr>
            </a:br>
            <a:endParaRPr lang="en-US" dirty="0"/>
          </a:p>
        </p:txBody>
      </p:sp>
      <p:sp>
        <p:nvSpPr>
          <p:cNvPr id="32771" name="TextBox 3"/>
          <p:cNvSpPr txBox="1">
            <a:spLocks noChangeArrowheads="1"/>
          </p:cNvSpPr>
          <p:nvPr/>
        </p:nvSpPr>
        <p:spPr bwMode="auto">
          <a:xfrm>
            <a:off x="670560" y="2042160"/>
            <a:ext cx="8507730" cy="429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A.  A mediator shall decline a mediation if the mediator cannot conduct it in an </a:t>
            </a:r>
          </a:p>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impartial manner.  Impartiality means freedom from favoritism, </a:t>
            </a:r>
            <a:r>
              <a:rPr lang="en-US" altLang="en-US" sz="3080" b="1" i="1" u="sng">
                <a:solidFill>
                  <a:srgbClr val="FFFFFF"/>
                </a:solidFill>
                <a:latin typeface="Arial" panose="020B0604020202020204" pitchFamily="34" charset="0"/>
              </a:rPr>
              <a:t>bias</a:t>
            </a:r>
            <a:r>
              <a:rPr lang="en-US" altLang="en-US" sz="3080" b="1">
                <a:solidFill>
                  <a:srgbClr val="FFFFFF"/>
                </a:solidFill>
                <a:latin typeface="Arial" panose="020B0604020202020204" pitchFamily="34" charset="0"/>
              </a:rPr>
              <a:t> or prejudice.  </a:t>
            </a:r>
          </a:p>
          <a:p>
            <a:pPr defTabSz="1005840" eaLnBrk="0" fontAlgn="base" hangingPunct="0">
              <a:spcBef>
                <a:spcPct val="0"/>
              </a:spcBef>
              <a:spcAft>
                <a:spcPct val="0"/>
              </a:spcAft>
              <a:buClrTx/>
              <a:buSzTx/>
              <a:buNone/>
            </a:pPr>
            <a:endParaRPr lang="en-US" altLang="en-US" sz="3080" b="1">
              <a:solidFill>
                <a:srgbClr val="FFFFFF"/>
              </a:solidFill>
              <a:latin typeface="Arial" panose="020B0604020202020204" pitchFamily="34" charset="0"/>
            </a:endParaRPr>
          </a:p>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B.  A mediator shall conduct a mediation in an impartial manner and avoid conduct </a:t>
            </a:r>
          </a:p>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that gives the </a:t>
            </a:r>
            <a:r>
              <a:rPr lang="en-US" altLang="en-US" sz="3080" b="1" u="sng">
                <a:solidFill>
                  <a:srgbClr val="FFFFFF"/>
                </a:solidFill>
                <a:latin typeface="Arial" panose="020B0604020202020204" pitchFamily="34" charset="0"/>
              </a:rPr>
              <a:t>appearance of partiality</a:t>
            </a:r>
            <a:r>
              <a:rPr lang="en-US" altLang="en-US" sz="3080" b="1">
                <a:solidFill>
                  <a:srgbClr val="FFFFFF"/>
                </a:solidFill>
                <a:latin typeface="Arial" panose="020B0604020202020204" pitchFamily="34" charset="0"/>
              </a:rPr>
              <a:t>. </a:t>
            </a:r>
            <a:endParaRPr lang="en-US" altLang="en-US" sz="2640" b="1">
              <a:solidFill>
                <a:srgbClr val="FFFFFF"/>
              </a:solidFill>
              <a:latin typeface="Arial" panose="020B0604020202020204" pitchFamily="34" charset="0"/>
            </a:endParaRP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p:txBody>
      </p:sp>
      <p:sp>
        <p:nvSpPr>
          <p:cNvPr id="3" name="TextBox 2"/>
          <p:cNvSpPr txBox="1"/>
          <p:nvPr/>
        </p:nvSpPr>
        <p:spPr>
          <a:xfrm>
            <a:off x="335280" y="5986939"/>
            <a:ext cx="9304020" cy="1311128"/>
          </a:xfrm>
          <a:prstGeom prst="rect">
            <a:avLst/>
          </a:prstGeom>
          <a:noFill/>
        </p:spPr>
        <p:txBody>
          <a:bodyPr>
            <a:spAutoFit/>
          </a:bodyPr>
          <a:lstStyle/>
          <a:p>
            <a:pPr defTabSz="1005840" eaLnBrk="0" fontAlgn="base" hangingPunct="0">
              <a:spcBef>
                <a:spcPct val="0"/>
              </a:spcBef>
              <a:spcAft>
                <a:spcPct val="0"/>
              </a:spcAft>
              <a:defRPr/>
            </a:pPr>
            <a:r>
              <a:rPr lang="en-US" sz="3960" b="1" dirty="0">
                <a:solidFill>
                  <a:srgbClr val="FFCC66">
                    <a:lumMod val="60000"/>
                    <a:lumOff val="40000"/>
                  </a:srgbClr>
                </a:solidFill>
                <a:latin typeface="Arial" panose="020B0604020202020204" pitchFamily="34" charset="0"/>
              </a:rPr>
              <a:t>NB: BIAS; NEUTRALITY; SEE ALSO: STD III: CONFLICT OF INTEREST</a:t>
            </a:r>
          </a:p>
        </p:txBody>
      </p:sp>
    </p:spTree>
    <p:extLst>
      <p:ext uri="{BB962C8B-B14F-4D97-AF65-F5344CB8AC3E}">
        <p14:creationId xmlns:p14="http://schemas.microsoft.com/office/powerpoint/2010/main" val="706149241"/>
      </p:ext>
    </p:extLst>
  </p:cSld>
  <p:clrMapOvr>
    <a:masterClrMapping/>
  </p:clrMapOvr>
  <p:transition advClick="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754380" y="365760"/>
            <a:ext cx="2849880" cy="1257300"/>
          </a:xfrm>
        </p:spPr>
        <p:txBody>
          <a:bodyPr/>
          <a:lstStyle/>
          <a:p>
            <a:pPr eaLnBrk="1" hangingPunct="1"/>
            <a:r>
              <a:rPr lang="en-US" altLang="en-US" sz="880">
                <a:solidFill>
                  <a:schemeClr val="bg1"/>
                </a:solidFill>
                <a:effectLst/>
              </a:rPr>
              <a:t>CARTOON: ETHICS</a:t>
            </a:r>
          </a:p>
        </p:txBody>
      </p:sp>
      <p:graphicFrame>
        <p:nvGraphicFramePr>
          <p:cNvPr id="8195" name="Object 4"/>
          <p:cNvGraphicFramePr>
            <a:graphicFrameLocks noGrp="1" noChangeAspect="1"/>
          </p:cNvGraphicFramePr>
          <p:nvPr>
            <p:ph idx="1"/>
          </p:nvPr>
        </p:nvGraphicFramePr>
        <p:xfrm>
          <a:off x="0" y="114300"/>
          <a:ext cx="10058400" cy="7543800"/>
        </p:xfrm>
        <a:graphic>
          <a:graphicData uri="http://schemas.openxmlformats.org/presentationml/2006/ole">
            <mc:AlternateContent xmlns:mc="http://schemas.openxmlformats.org/markup-compatibility/2006">
              <mc:Choice xmlns:v="urn:schemas-microsoft-com:vml" Requires="v">
                <p:oleObj spid="_x0000_s5134" name="Image" r:id="rId3" imgW="25428571" imgH="20819048" progId="PSP5.Image">
                  <p:embed/>
                </p:oleObj>
              </mc:Choice>
              <mc:Fallback>
                <p:oleObj name="Image" r:id="rId3" imgW="25428571" imgH="20819048" progId="PSP5.Imag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
                        <a:ext cx="10058400" cy="7543800"/>
                      </a:xfrm>
                      <a:prstGeom prst="rect">
                        <a:avLst/>
                      </a:prstGeom>
                      <a:noFill/>
                      <a:ln w="889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76605447"/>
      </p:ext>
    </p:extLst>
  </p:cSld>
  <p:clrMapOvr>
    <a:masterClrMapping/>
  </p:clrMapOvr>
  <p:transition advClick="0">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Neutrality and Impartiality</a:t>
            </a:r>
            <a:r>
              <a:rPr lang="en-US" sz="2400" dirty="0"/>
              <a:t/>
            </a:r>
            <a:br>
              <a:rPr lang="en-US" sz="2400" dirty="0"/>
            </a:br>
            <a:r>
              <a:rPr lang="en-US" dirty="0">
                <a:solidFill>
                  <a:srgbClr val="64696E"/>
                </a:solidFill>
              </a:rPr>
              <a:t/>
            </a:r>
            <a:br>
              <a:rPr lang="en-US" dirty="0">
                <a:solidFill>
                  <a:srgbClr val="64696E"/>
                </a:solidFill>
              </a:rPr>
            </a:br>
            <a:endParaRPr lang="en-US" sz="1600" dirty="0">
              <a:solidFill>
                <a:srgbClr val="64696E"/>
              </a:solidFill>
            </a:endParaRPr>
          </a:p>
        </p:txBody>
      </p:sp>
      <p:sp>
        <p:nvSpPr>
          <p:cNvPr id="4" name="Text Placeholder 3"/>
          <p:cNvSpPr>
            <a:spLocks noGrp="1"/>
          </p:cNvSpPr>
          <p:nvPr>
            <p:ph type="body" sz="quarter" idx="11"/>
          </p:nvPr>
        </p:nvSpPr>
        <p:spPr/>
        <p:txBody>
          <a:bodyPr>
            <a:normAutofit/>
          </a:bodyPr>
          <a:lstStyle/>
          <a:p>
            <a:pPr marL="342900" lvl="0" indent="-342900">
              <a:buFont typeface="Wingdings" panose="05000000000000000000" pitchFamily="2" charset="2"/>
              <a:buChar char="§"/>
            </a:pPr>
            <a:r>
              <a:rPr lang="en-US" sz="2800" b="0" dirty="0"/>
              <a:t>The Parties trust in the impartiality of the mediator is vital.  </a:t>
            </a:r>
          </a:p>
          <a:p>
            <a:pPr marL="342900" lvl="0" indent="-342900">
              <a:buFont typeface="Wingdings" panose="05000000000000000000" pitchFamily="2" charset="2"/>
              <a:buChar char="§"/>
            </a:pPr>
            <a:r>
              <a:rPr lang="en-US" sz="2800" b="0" dirty="0" smtClean="0"/>
              <a:t>The mediator should make </a:t>
            </a:r>
            <a:r>
              <a:rPr lang="en-US" sz="2800" b="0" dirty="0"/>
              <a:t>full disclosure of all </a:t>
            </a:r>
            <a:r>
              <a:rPr lang="en-US" sz="2800" b="0" dirty="0" smtClean="0"/>
              <a:t>known associations </a:t>
            </a:r>
            <a:r>
              <a:rPr lang="en-US" sz="2800" b="0" dirty="0"/>
              <a:t>and facts that could raise issues as to impartiality even though they may not actually indicate that the mediator will be partial.</a:t>
            </a:r>
          </a:p>
          <a:p>
            <a:pPr marL="342900" lvl="0" indent="-342900">
              <a:buFont typeface="Wingdings" panose="05000000000000000000" pitchFamily="2" charset="2"/>
              <a:buChar char="§"/>
            </a:pPr>
            <a:r>
              <a:rPr lang="en-US" sz="2800" b="0" dirty="0"/>
              <a:t>In addition to disclosure of what the mediator recalls, reasonable inquiry is necessary as to other matters the neutral thinks could raise reasonable doubts as to impartiality.</a:t>
            </a:r>
          </a:p>
        </p:txBody>
      </p:sp>
    </p:spTree>
    <p:extLst>
      <p:ext uri="{BB962C8B-B14F-4D97-AF65-F5344CB8AC3E}">
        <p14:creationId xmlns:p14="http://schemas.microsoft.com/office/powerpoint/2010/main" val="12720002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20"/>
            <a:ext cx="8633460" cy="922020"/>
          </a:xfrm>
        </p:spPr>
        <p:txBody>
          <a:bodyPr/>
          <a:lstStyle/>
          <a:p>
            <a:pPr>
              <a:defRPr/>
            </a:pPr>
            <a:r>
              <a:rPr lang="en-US" sz="3960" dirty="0"/>
              <a:t>Impartiality (</a:t>
            </a:r>
            <a:r>
              <a:rPr lang="en-US" sz="3960" dirty="0" err="1"/>
              <a:t>Std</a:t>
            </a:r>
            <a:r>
              <a:rPr lang="en-US" sz="3960" dirty="0"/>
              <a:t> 2); Conflicts (</a:t>
            </a:r>
            <a:r>
              <a:rPr lang="en-US" sz="3960" dirty="0" err="1"/>
              <a:t>Std</a:t>
            </a:r>
            <a:r>
              <a:rPr lang="en-US" sz="3960" dirty="0"/>
              <a:t> 3)</a:t>
            </a:r>
          </a:p>
        </p:txBody>
      </p:sp>
      <p:sp>
        <p:nvSpPr>
          <p:cNvPr id="3" name="Content Placeholder 2"/>
          <p:cNvSpPr>
            <a:spLocks noGrp="1"/>
          </p:cNvSpPr>
          <p:nvPr>
            <p:ph idx="1"/>
          </p:nvPr>
        </p:nvSpPr>
        <p:spPr>
          <a:xfrm>
            <a:off x="586740" y="1287780"/>
            <a:ext cx="8549640" cy="4526280"/>
          </a:xfrm>
        </p:spPr>
        <p:txBody>
          <a:bodyPr/>
          <a:lstStyle/>
          <a:p>
            <a:pPr>
              <a:defRPr/>
            </a:pPr>
            <a:r>
              <a:rPr lang="en-US" dirty="0" smtClean="0"/>
              <a:t>Conflicts Check</a:t>
            </a:r>
          </a:p>
          <a:p>
            <a:pPr>
              <a:defRPr/>
            </a:pPr>
            <a:r>
              <a:rPr lang="en-US" dirty="0" smtClean="0"/>
              <a:t>How much must we research? </a:t>
            </a:r>
          </a:p>
          <a:p>
            <a:pPr lvl="1">
              <a:defRPr/>
            </a:pPr>
            <a:r>
              <a:rPr lang="en-US" dirty="0" smtClean="0"/>
              <a:t>In big firms?</a:t>
            </a:r>
          </a:p>
          <a:p>
            <a:pPr lvl="1">
              <a:defRPr/>
            </a:pPr>
            <a:r>
              <a:rPr lang="en-US" dirty="0" smtClean="0"/>
              <a:t>Solo?</a:t>
            </a:r>
          </a:p>
          <a:p>
            <a:pPr>
              <a:defRPr/>
            </a:pPr>
            <a:r>
              <a:rPr lang="en-US" dirty="0" smtClean="0"/>
              <a:t>Linked-In &amp; Other </a:t>
            </a:r>
          </a:p>
          <a:p>
            <a:pPr marL="0" indent="0">
              <a:buNone/>
              <a:defRPr/>
            </a:pPr>
            <a:r>
              <a:rPr lang="en-US" dirty="0"/>
              <a:t> </a:t>
            </a:r>
            <a:r>
              <a:rPr lang="en-US" dirty="0" smtClean="0"/>
              <a:t>  Social Media?</a:t>
            </a:r>
            <a:endParaRPr lang="en-US" dirty="0"/>
          </a:p>
        </p:txBody>
      </p:sp>
      <p:pic>
        <p:nvPicPr>
          <p:cNvPr id="3482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0660" y="3131820"/>
            <a:ext cx="3639185" cy="399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937010"/>
      </p:ext>
    </p:extLst>
  </p:cSld>
  <p:clrMapOvr>
    <a:masterClrMapping/>
  </p:clrMapOvr>
  <p:transition advClick="0">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Mediator Must Remain Impartial</a:t>
            </a:r>
            <a:r>
              <a:rPr lang="en-US" sz="2400" dirty="0"/>
              <a:t/>
            </a:r>
            <a:br>
              <a:rPr lang="en-US" sz="2400" dirty="0"/>
            </a:br>
            <a:r>
              <a:rPr lang="en-US" dirty="0"/>
              <a:t/>
            </a:r>
            <a:br>
              <a:rPr lang="en-US" dirty="0"/>
            </a:br>
            <a:endParaRPr lang="en-US" sz="1600" dirty="0">
              <a:solidFill>
                <a:srgbClr val="64696E"/>
              </a:solidFill>
            </a:endParaRPr>
          </a:p>
        </p:txBody>
      </p:sp>
      <p:sp>
        <p:nvSpPr>
          <p:cNvPr id="4" name="Text Placeholder 3"/>
          <p:cNvSpPr>
            <a:spLocks noGrp="1"/>
          </p:cNvSpPr>
          <p:nvPr>
            <p:ph type="body" sz="quarter" idx="11"/>
          </p:nvPr>
        </p:nvSpPr>
        <p:spPr/>
        <p:txBody>
          <a:bodyPr>
            <a:noAutofit/>
          </a:bodyPr>
          <a:lstStyle/>
          <a:p>
            <a:pPr marL="342900" lvl="0" indent="-342900">
              <a:buFont typeface="Wingdings" panose="05000000000000000000" pitchFamily="2" charset="2"/>
              <a:buChar char="§"/>
            </a:pPr>
            <a:r>
              <a:rPr lang="en-US" sz="3200" b="0" dirty="0" smtClean="0"/>
              <a:t>The </a:t>
            </a:r>
            <a:r>
              <a:rPr lang="en-US" sz="3200" b="0" dirty="0"/>
              <a:t>mediator cannot act as counsel to either side.</a:t>
            </a:r>
          </a:p>
          <a:p>
            <a:pPr marL="342900" lvl="0" indent="-342900">
              <a:buFont typeface="Wingdings" panose="05000000000000000000" pitchFamily="2" charset="2"/>
              <a:buChar char="§"/>
            </a:pPr>
            <a:r>
              <a:rPr lang="en-US" sz="3200" b="0" dirty="0"/>
              <a:t>The mediator’s job is not to even things up by helping one side or the other.</a:t>
            </a:r>
          </a:p>
          <a:p>
            <a:pPr marL="342900" lvl="0" indent="-342900">
              <a:buFont typeface="Wingdings" panose="05000000000000000000" pitchFamily="2" charset="2"/>
              <a:buChar char="§"/>
            </a:pPr>
            <a:r>
              <a:rPr lang="en-US" sz="3200" b="0" dirty="0"/>
              <a:t>If a party is pro se and does not understand a key point, the mediator may suggest that the Party </a:t>
            </a:r>
            <a:r>
              <a:rPr lang="en-US" sz="3200" b="0" dirty="0" smtClean="0"/>
              <a:t>retain </a:t>
            </a:r>
            <a:r>
              <a:rPr lang="en-US" sz="3200" b="0" dirty="0"/>
              <a:t>counsel rather than counseling the party.</a:t>
            </a:r>
          </a:p>
          <a:p>
            <a:pPr marL="342900" lvl="0" indent="-342900">
              <a:buFont typeface="Wingdings" panose="05000000000000000000" pitchFamily="2" charset="2"/>
              <a:buChar char="§"/>
            </a:pPr>
            <a:r>
              <a:rPr lang="en-US" sz="3200" b="0" dirty="0"/>
              <a:t>Often the Parties are mediating to avoid having to incur the full expense of litigation and, therefore, they are aware they take the risk that they will not know all the facts.</a:t>
            </a:r>
          </a:p>
        </p:txBody>
      </p:sp>
    </p:spTree>
    <p:extLst>
      <p:ext uri="{BB962C8B-B14F-4D97-AF65-F5344CB8AC3E}">
        <p14:creationId xmlns:p14="http://schemas.microsoft.com/office/powerpoint/2010/main" val="23052649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1120140"/>
            <a:ext cx="8549640" cy="1257300"/>
          </a:xfrm>
        </p:spPr>
        <p:txBody>
          <a:bodyPr/>
          <a:lstStyle/>
          <a:p>
            <a:pPr>
              <a:defRPr/>
            </a:pPr>
            <a:r>
              <a:rPr lang="en-US" b="1" dirty="0">
                <a:effectLst/>
              </a:rPr>
              <a:t>STANDARD </a:t>
            </a:r>
            <a:r>
              <a:rPr lang="en-US" b="1" dirty="0" smtClean="0">
                <a:effectLst/>
              </a:rPr>
              <a:t>VI: </a:t>
            </a:r>
            <a:br>
              <a:rPr lang="en-US" b="1" dirty="0" smtClean="0">
                <a:effectLst/>
              </a:rPr>
            </a:br>
            <a:r>
              <a:rPr lang="en-US" b="1" dirty="0" smtClean="0">
                <a:effectLst/>
              </a:rPr>
              <a:t>QUALITY OF THE PROCESS</a:t>
            </a:r>
            <a:br>
              <a:rPr lang="en-US" b="1" dirty="0" smtClean="0">
                <a:effectLst/>
              </a:rPr>
            </a:br>
            <a:r>
              <a:rPr lang="en-US" dirty="0">
                <a:effectLst/>
              </a:rPr>
              <a:t/>
            </a:r>
            <a:br>
              <a:rPr lang="en-US" dirty="0">
                <a:effectLst/>
              </a:rPr>
            </a:br>
            <a:endParaRPr lang="en-US" dirty="0"/>
          </a:p>
        </p:txBody>
      </p:sp>
      <p:sp>
        <p:nvSpPr>
          <p:cNvPr id="26627" name="TextBox 3"/>
          <p:cNvSpPr txBox="1">
            <a:spLocks noChangeArrowheads="1"/>
          </p:cNvSpPr>
          <p:nvPr/>
        </p:nvSpPr>
        <p:spPr bwMode="auto">
          <a:xfrm>
            <a:off x="670560" y="2461260"/>
            <a:ext cx="8507730" cy="422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A.   A mediator shall conduct a mediation in accordance with these Standards and in a </a:t>
            </a:r>
          </a:p>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manner that promotes diligence, timeliness, safety, presence of the appropriate participants, party participation, procedural fairness, party competency and mutual respect among all participants. </a:t>
            </a:r>
            <a:r>
              <a:rPr lang="en-US" altLang="en-US" sz="2640" b="1">
                <a:solidFill>
                  <a:srgbClr val="FFFFFF"/>
                </a:solidFill>
                <a:latin typeface="Arial" panose="020B0604020202020204" pitchFamily="34" charset="0"/>
              </a:rPr>
              <a:t> </a:t>
            </a: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p:txBody>
      </p:sp>
      <p:sp>
        <p:nvSpPr>
          <p:cNvPr id="26628" name="TextBox 2"/>
          <p:cNvSpPr txBox="1">
            <a:spLocks noChangeArrowheads="1"/>
          </p:cNvSpPr>
          <p:nvPr/>
        </p:nvSpPr>
        <p:spPr bwMode="auto">
          <a:xfrm>
            <a:off x="708978" y="6437472"/>
            <a:ext cx="6693371"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defTabSz="1005840" eaLnBrk="0" fontAlgn="base" hangingPunct="0">
              <a:spcBef>
                <a:spcPct val="0"/>
              </a:spcBef>
              <a:spcAft>
                <a:spcPct val="0"/>
              </a:spcAft>
              <a:buClrTx/>
              <a:buSzTx/>
              <a:buNone/>
            </a:pPr>
            <a:r>
              <a:rPr lang="en-US" altLang="en-US" sz="2640" b="1">
                <a:solidFill>
                  <a:srgbClr val="FFFFFF"/>
                </a:solidFill>
                <a:latin typeface="Arial" panose="020B0604020202020204" pitchFamily="34" charset="0"/>
              </a:rPr>
              <a:t>Q: WHAT IS THIS NOTION OF QUALITY?</a:t>
            </a:r>
          </a:p>
        </p:txBody>
      </p:sp>
    </p:spTree>
    <p:extLst>
      <p:ext uri="{BB962C8B-B14F-4D97-AF65-F5344CB8AC3E}">
        <p14:creationId xmlns:p14="http://schemas.microsoft.com/office/powerpoint/2010/main" val="1194662002"/>
      </p:ext>
    </p:extLst>
  </p:cSld>
  <p:clrMapOvr>
    <a:masterClrMapping/>
  </p:clrMapOvr>
  <p:transition advClick="0">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1120140"/>
            <a:ext cx="8549640" cy="1257300"/>
          </a:xfrm>
        </p:spPr>
        <p:txBody>
          <a:bodyPr/>
          <a:lstStyle/>
          <a:p>
            <a:pPr>
              <a:defRPr/>
            </a:pPr>
            <a:r>
              <a:rPr lang="en-US" b="1" dirty="0">
                <a:effectLst/>
              </a:rPr>
              <a:t>STANDARD </a:t>
            </a:r>
            <a:r>
              <a:rPr lang="en-US" b="1" dirty="0" smtClean="0">
                <a:effectLst/>
              </a:rPr>
              <a:t>VI: </a:t>
            </a:r>
            <a:br>
              <a:rPr lang="en-US" b="1" dirty="0" smtClean="0">
                <a:effectLst/>
              </a:rPr>
            </a:br>
            <a:r>
              <a:rPr lang="en-US" b="1" dirty="0" smtClean="0">
                <a:effectLst/>
              </a:rPr>
              <a:t>QUALITY OF THE PROCESS</a:t>
            </a:r>
            <a:br>
              <a:rPr lang="en-US" b="1" dirty="0" smtClean="0">
                <a:effectLst/>
              </a:rPr>
            </a:br>
            <a:r>
              <a:rPr lang="en-US" dirty="0">
                <a:effectLst/>
              </a:rPr>
              <a:t/>
            </a:r>
            <a:br>
              <a:rPr lang="en-US" dirty="0">
                <a:effectLst/>
              </a:rPr>
            </a:br>
            <a:endParaRPr lang="en-US" dirty="0"/>
          </a:p>
        </p:txBody>
      </p:sp>
      <p:sp>
        <p:nvSpPr>
          <p:cNvPr id="27651" name="TextBox 3"/>
          <p:cNvSpPr txBox="1">
            <a:spLocks noChangeArrowheads="1"/>
          </p:cNvSpPr>
          <p:nvPr/>
        </p:nvSpPr>
        <p:spPr bwMode="auto">
          <a:xfrm>
            <a:off x="670560" y="2277905"/>
            <a:ext cx="8507730"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4.   A mediator should promote honesty and candor between and among all participants, and a mediator shall not knowingly misrepresent any material fact or circumstance in the course of a mediation.</a:t>
            </a: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p:txBody>
      </p:sp>
    </p:spTree>
    <p:extLst>
      <p:ext uri="{BB962C8B-B14F-4D97-AF65-F5344CB8AC3E}">
        <p14:creationId xmlns:p14="http://schemas.microsoft.com/office/powerpoint/2010/main" val="2420137830"/>
      </p:ext>
    </p:extLst>
  </p:cSld>
  <p:clrMapOvr>
    <a:masterClrMapping/>
  </p:clrMapOvr>
  <p:transition advClick="0">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1120140"/>
            <a:ext cx="8549640" cy="1257300"/>
          </a:xfrm>
        </p:spPr>
        <p:txBody>
          <a:bodyPr/>
          <a:lstStyle/>
          <a:p>
            <a:pPr>
              <a:defRPr/>
            </a:pPr>
            <a:r>
              <a:rPr lang="en-US" b="1" dirty="0">
                <a:effectLst/>
              </a:rPr>
              <a:t>STANDARD </a:t>
            </a:r>
            <a:r>
              <a:rPr lang="en-US" b="1" dirty="0" smtClean="0">
                <a:effectLst/>
              </a:rPr>
              <a:t>VI: </a:t>
            </a:r>
            <a:br>
              <a:rPr lang="en-US" b="1" dirty="0" smtClean="0">
                <a:effectLst/>
              </a:rPr>
            </a:br>
            <a:r>
              <a:rPr lang="en-US" b="1" dirty="0" smtClean="0">
                <a:effectLst/>
              </a:rPr>
              <a:t>QUALITY OF THE PROCESS</a:t>
            </a:r>
            <a:br>
              <a:rPr lang="en-US" b="1" dirty="0" smtClean="0">
                <a:effectLst/>
              </a:rPr>
            </a:br>
            <a:r>
              <a:rPr lang="en-US" dirty="0">
                <a:effectLst/>
              </a:rPr>
              <a:t/>
            </a:r>
            <a:br>
              <a:rPr lang="en-US" dirty="0">
                <a:effectLst/>
              </a:rPr>
            </a:br>
            <a:endParaRPr lang="en-US" dirty="0"/>
          </a:p>
        </p:txBody>
      </p:sp>
      <p:sp>
        <p:nvSpPr>
          <p:cNvPr id="28675" name="TextBox 3"/>
          <p:cNvSpPr txBox="1">
            <a:spLocks noChangeArrowheads="1"/>
          </p:cNvSpPr>
          <p:nvPr/>
        </p:nvSpPr>
        <p:spPr bwMode="auto">
          <a:xfrm>
            <a:off x="670560" y="2377440"/>
            <a:ext cx="871728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5.  The role of a mediator differs substantially from other professional roles.  Mixing the role of a mediator and the role of another profession is problematic and thus, a mediator should distinguish between the roles.  A mediator may provide information that the mediator is qualified by training or experience to provide, only if the mediator can do so consistent with these Standards. </a:t>
            </a: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p:txBody>
      </p:sp>
    </p:spTree>
    <p:extLst>
      <p:ext uri="{BB962C8B-B14F-4D97-AF65-F5344CB8AC3E}">
        <p14:creationId xmlns:p14="http://schemas.microsoft.com/office/powerpoint/2010/main" val="2586140479"/>
      </p:ext>
    </p:extLst>
  </p:cSld>
  <p:clrMapOvr>
    <a:masterClrMapping/>
  </p:clrMapOvr>
  <p:transition advClick="0">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1120140"/>
            <a:ext cx="8549640" cy="1257300"/>
          </a:xfrm>
        </p:spPr>
        <p:txBody>
          <a:bodyPr/>
          <a:lstStyle/>
          <a:p>
            <a:pPr>
              <a:defRPr/>
            </a:pPr>
            <a:r>
              <a:rPr lang="en-US" b="1" dirty="0">
                <a:effectLst/>
              </a:rPr>
              <a:t>STANDARD </a:t>
            </a:r>
            <a:r>
              <a:rPr lang="en-US" b="1" dirty="0" smtClean="0">
                <a:effectLst/>
              </a:rPr>
              <a:t>VI: </a:t>
            </a:r>
            <a:br>
              <a:rPr lang="en-US" b="1" dirty="0" smtClean="0">
                <a:effectLst/>
              </a:rPr>
            </a:br>
            <a:r>
              <a:rPr lang="en-US" b="1" dirty="0" smtClean="0">
                <a:effectLst/>
              </a:rPr>
              <a:t>QUALITY OF THE PROCESS</a:t>
            </a:r>
            <a:br>
              <a:rPr lang="en-US" b="1" dirty="0" smtClean="0">
                <a:effectLst/>
              </a:rPr>
            </a:br>
            <a:r>
              <a:rPr lang="en-US" dirty="0">
                <a:effectLst/>
              </a:rPr>
              <a:t/>
            </a:r>
            <a:br>
              <a:rPr lang="en-US" dirty="0">
                <a:effectLst/>
              </a:rPr>
            </a:br>
            <a:endParaRPr lang="en-US" dirty="0"/>
          </a:p>
        </p:txBody>
      </p:sp>
      <p:sp>
        <p:nvSpPr>
          <p:cNvPr id="29699" name="TextBox 3"/>
          <p:cNvSpPr txBox="1">
            <a:spLocks noChangeArrowheads="1"/>
          </p:cNvSpPr>
          <p:nvPr/>
        </p:nvSpPr>
        <p:spPr bwMode="auto">
          <a:xfrm>
            <a:off x="670560" y="2461261"/>
            <a:ext cx="8507730"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6.   A mediator shall not conduct a dispute resolution procedure other than mediation but label it mediation in an effort to gain the protection of rules, statutes, or other governing authorities pertaining to mediation.   </a:t>
            </a: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p:txBody>
      </p:sp>
    </p:spTree>
    <p:extLst>
      <p:ext uri="{BB962C8B-B14F-4D97-AF65-F5344CB8AC3E}">
        <p14:creationId xmlns:p14="http://schemas.microsoft.com/office/powerpoint/2010/main" val="3428890238"/>
      </p:ext>
    </p:extLst>
  </p:cSld>
  <p:clrMapOvr>
    <a:masterClrMapping/>
  </p:clrMapOvr>
  <p:transition advClick="0">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1120140"/>
            <a:ext cx="8549640" cy="1257300"/>
          </a:xfrm>
        </p:spPr>
        <p:txBody>
          <a:bodyPr/>
          <a:lstStyle/>
          <a:p>
            <a:pPr>
              <a:defRPr/>
            </a:pPr>
            <a:r>
              <a:rPr lang="en-US" b="1" dirty="0">
                <a:effectLst/>
              </a:rPr>
              <a:t>STANDARD </a:t>
            </a:r>
            <a:r>
              <a:rPr lang="en-US" b="1" dirty="0" smtClean="0">
                <a:effectLst/>
              </a:rPr>
              <a:t>VI: </a:t>
            </a:r>
            <a:br>
              <a:rPr lang="en-US" b="1" dirty="0" smtClean="0">
                <a:effectLst/>
              </a:rPr>
            </a:br>
            <a:r>
              <a:rPr lang="en-US" b="1" dirty="0" smtClean="0">
                <a:effectLst/>
              </a:rPr>
              <a:t>QUALITY OF THE PROCESS</a:t>
            </a:r>
            <a:br>
              <a:rPr lang="en-US" b="1" dirty="0" smtClean="0">
                <a:effectLst/>
              </a:rPr>
            </a:br>
            <a:r>
              <a:rPr lang="en-US" dirty="0">
                <a:effectLst/>
              </a:rPr>
              <a:t/>
            </a:r>
            <a:br>
              <a:rPr lang="en-US" dirty="0">
                <a:effectLst/>
              </a:rPr>
            </a:br>
            <a:endParaRPr lang="en-US" dirty="0"/>
          </a:p>
        </p:txBody>
      </p:sp>
      <p:sp>
        <p:nvSpPr>
          <p:cNvPr id="30723" name="TextBox 3"/>
          <p:cNvSpPr txBox="1">
            <a:spLocks noChangeArrowheads="1"/>
          </p:cNvSpPr>
          <p:nvPr/>
        </p:nvSpPr>
        <p:spPr bwMode="auto">
          <a:xfrm>
            <a:off x="670560" y="2461261"/>
            <a:ext cx="8507730"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7.     A mediator may recommend, when appropriate, that parties consider resolving their dispute through arbitration, counseling, neutral evaluation or other processes.  </a:t>
            </a: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p:txBody>
      </p:sp>
    </p:spTree>
    <p:extLst>
      <p:ext uri="{BB962C8B-B14F-4D97-AF65-F5344CB8AC3E}">
        <p14:creationId xmlns:p14="http://schemas.microsoft.com/office/powerpoint/2010/main" val="3976070035"/>
      </p:ext>
    </p:extLst>
  </p:cSld>
  <p:clrMapOvr>
    <a:masterClrMapping/>
  </p:clrMapOvr>
  <p:transition advClick="0">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1120140"/>
            <a:ext cx="8549640" cy="1257300"/>
          </a:xfrm>
        </p:spPr>
        <p:txBody>
          <a:bodyPr/>
          <a:lstStyle/>
          <a:p>
            <a:pPr>
              <a:defRPr/>
            </a:pPr>
            <a:r>
              <a:rPr lang="en-US" b="1" dirty="0">
                <a:effectLst/>
              </a:rPr>
              <a:t>STANDARD </a:t>
            </a:r>
            <a:r>
              <a:rPr lang="en-US" b="1" dirty="0" smtClean="0">
                <a:effectLst/>
              </a:rPr>
              <a:t>VI: </a:t>
            </a:r>
            <a:br>
              <a:rPr lang="en-US" b="1" dirty="0" smtClean="0">
                <a:effectLst/>
              </a:rPr>
            </a:br>
            <a:r>
              <a:rPr lang="en-US" b="1" dirty="0" smtClean="0">
                <a:effectLst/>
              </a:rPr>
              <a:t>QUALITY OF THE PROCESS</a:t>
            </a:r>
            <a:br>
              <a:rPr lang="en-US" b="1" dirty="0" smtClean="0">
                <a:effectLst/>
              </a:rPr>
            </a:br>
            <a:r>
              <a:rPr lang="en-US" dirty="0">
                <a:effectLst/>
              </a:rPr>
              <a:t/>
            </a:r>
            <a:br>
              <a:rPr lang="en-US" dirty="0">
                <a:effectLst/>
              </a:rPr>
            </a:br>
            <a:endParaRPr lang="en-US" dirty="0"/>
          </a:p>
        </p:txBody>
      </p:sp>
      <p:sp>
        <p:nvSpPr>
          <p:cNvPr id="31747" name="TextBox 3"/>
          <p:cNvSpPr txBox="1">
            <a:spLocks noChangeArrowheads="1"/>
          </p:cNvSpPr>
          <p:nvPr/>
        </p:nvSpPr>
        <p:spPr bwMode="auto">
          <a:xfrm>
            <a:off x="670560" y="2209800"/>
            <a:ext cx="8968740" cy="564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8.   A mediator shall not undertake an additional dispute resolution role in the same matter without the consent of the parties.  Before providing such service, a mediator shall inform the parties of the implications of the change in process and obtain their consent to the change.  A mediator who undertakes such role assumes different duties and responsibilities that may be governed by other standards.</a:t>
            </a: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p:txBody>
      </p:sp>
    </p:spTree>
    <p:extLst>
      <p:ext uri="{BB962C8B-B14F-4D97-AF65-F5344CB8AC3E}">
        <p14:creationId xmlns:p14="http://schemas.microsoft.com/office/powerpoint/2010/main" val="1146177581"/>
      </p:ext>
    </p:extLst>
  </p:cSld>
  <p:clrMapOvr>
    <a:masterClrMapping/>
  </p:clrMapOvr>
  <p:transition advClick="0">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114300"/>
            <a:ext cx="8549640" cy="1257300"/>
          </a:xfrm>
        </p:spPr>
        <p:txBody>
          <a:bodyPr/>
          <a:lstStyle/>
          <a:p>
            <a:pPr>
              <a:defRPr/>
            </a:pPr>
            <a:r>
              <a:rPr lang="en-US" dirty="0" smtClean="0"/>
              <a:t>Evaluation, Direction &amp; Impact</a:t>
            </a:r>
            <a:endParaRPr lang="en-US" dirty="0"/>
          </a:p>
        </p:txBody>
      </p:sp>
      <p:sp>
        <p:nvSpPr>
          <p:cNvPr id="31747" name="Content Placeholder 2"/>
          <p:cNvSpPr>
            <a:spLocks noGrp="1"/>
          </p:cNvSpPr>
          <p:nvPr>
            <p:ph idx="1"/>
          </p:nvPr>
        </p:nvSpPr>
        <p:spPr>
          <a:xfrm>
            <a:off x="754380" y="1790700"/>
            <a:ext cx="8549640" cy="4526280"/>
          </a:xfrm>
        </p:spPr>
        <p:txBody>
          <a:bodyPr/>
          <a:lstStyle/>
          <a:p>
            <a:r>
              <a:rPr lang="en-US" altLang="en-US" smtClean="0"/>
              <a:t>Standard 1 – Self Determination</a:t>
            </a:r>
          </a:p>
          <a:p>
            <a:pPr lvl="1"/>
            <a:r>
              <a:rPr lang="en-US" altLang="en-US" smtClean="0"/>
              <a:t>If not in Court setting &amp; Evaluation is Sought by Parties/Counsel…</a:t>
            </a:r>
          </a:p>
          <a:p>
            <a:r>
              <a:rPr lang="en-US" altLang="en-US" smtClean="0"/>
              <a:t>Standard 4 - Competence</a:t>
            </a:r>
          </a:p>
          <a:p>
            <a:r>
              <a:rPr lang="en-US" altLang="en-US" smtClean="0"/>
              <a:t>Standard 6 - Quality of the Process</a:t>
            </a:r>
          </a:p>
          <a:p>
            <a:r>
              <a:rPr lang="en-US" altLang="en-US" i="1" smtClean="0"/>
              <a:t>E.g.</a:t>
            </a:r>
            <a:r>
              <a:rPr lang="en-US" altLang="en-US" smtClean="0"/>
              <a:t>: Unlicensed K’or – no legal right to payment…</a:t>
            </a:r>
          </a:p>
        </p:txBody>
      </p:sp>
      <p:pic>
        <p:nvPicPr>
          <p:cNvPr id="3174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9420" y="5541645"/>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383507"/>
      </p:ext>
    </p:extLst>
  </p:cSld>
  <p:clrMapOvr>
    <a:masterClrMapping/>
  </p:clrMapOvr>
  <p:transition advClick="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333706"/>
            <a:ext cx="8465820" cy="754380"/>
          </a:xfrm>
        </p:spPr>
        <p:txBody>
          <a:bodyPr/>
          <a:lstStyle/>
          <a:p>
            <a:pPr>
              <a:defRPr/>
            </a:pPr>
            <a:r>
              <a:rPr lang="en-US" dirty="0" smtClean="0"/>
              <a:t>Defining Ethics</a:t>
            </a:r>
            <a:endParaRPr lang="en-US" dirty="0"/>
          </a:p>
        </p:txBody>
      </p:sp>
      <p:sp>
        <p:nvSpPr>
          <p:cNvPr id="9219" name="Content Placeholder 2"/>
          <p:cNvSpPr>
            <a:spLocks noGrp="1"/>
          </p:cNvSpPr>
          <p:nvPr>
            <p:ph idx="1"/>
          </p:nvPr>
        </p:nvSpPr>
        <p:spPr>
          <a:xfrm>
            <a:off x="0" y="1623060"/>
            <a:ext cx="5029200" cy="5029200"/>
          </a:xfrm>
        </p:spPr>
        <p:txBody>
          <a:bodyPr/>
          <a:lstStyle/>
          <a:p>
            <a:r>
              <a:rPr lang="en-US" altLang="en-US" smtClean="0"/>
              <a:t>Not Easy!</a:t>
            </a:r>
          </a:p>
          <a:p>
            <a:r>
              <a:rPr lang="en-US" altLang="en-US" smtClean="0"/>
              <a:t>Moral philosophy: a branch of philosophy that involves systematizing, defending and recommending concepts of right and wrong conduct.</a:t>
            </a:r>
          </a:p>
        </p:txBody>
      </p:sp>
      <p:pic>
        <p:nvPicPr>
          <p:cNvPr id="9220" name="Content Placeholder 3"/>
          <p:cNvPicPr>
            <a:picLocks noChangeAspect="1"/>
          </p:cNvPicPr>
          <p:nvPr/>
        </p:nvPicPr>
        <p:blipFill>
          <a:blip r:embed="rId2">
            <a:extLst>
              <a:ext uri="{28A0092B-C50C-407E-A947-70E740481C1C}">
                <a14:useLocalDpi xmlns:a14="http://schemas.microsoft.com/office/drawing/2010/main" val="0"/>
              </a:ext>
            </a:extLst>
          </a:blip>
          <a:srcRect l="2" r="-107" b="7500"/>
          <a:stretch>
            <a:fillRect/>
          </a:stretch>
        </p:blipFill>
        <p:spPr bwMode="auto">
          <a:xfrm>
            <a:off x="5186363" y="1455420"/>
            <a:ext cx="4875530" cy="620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934887"/>
      </p:ext>
    </p:extLst>
  </p:cSld>
  <p:clrMapOvr>
    <a:masterClrMapping/>
  </p:clrMapOvr>
  <p:transition advClick="0">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53340"/>
            <a:ext cx="8549640" cy="1257300"/>
          </a:xfrm>
        </p:spPr>
        <p:txBody>
          <a:bodyPr/>
          <a:lstStyle/>
          <a:p>
            <a:pPr>
              <a:defRPr/>
            </a:pPr>
            <a:r>
              <a:rPr lang="en-US" dirty="0" smtClean="0"/>
              <a:t>Lying – </a:t>
            </a:r>
            <a:r>
              <a:rPr lang="en-US" dirty="0" err="1" smtClean="0"/>
              <a:t>Stds</a:t>
            </a:r>
            <a:r>
              <a:rPr lang="en-US" dirty="0" smtClean="0"/>
              <a:t> 1, 6</a:t>
            </a:r>
            <a:endParaRPr lang="en-US" dirty="0"/>
          </a:p>
        </p:txBody>
      </p:sp>
      <p:sp>
        <p:nvSpPr>
          <p:cNvPr id="30723" name="Content Placeholder 2"/>
          <p:cNvSpPr>
            <a:spLocks noGrp="1"/>
          </p:cNvSpPr>
          <p:nvPr>
            <p:ph idx="1"/>
          </p:nvPr>
        </p:nvSpPr>
        <p:spPr>
          <a:xfrm>
            <a:off x="754380" y="1036320"/>
            <a:ext cx="8549640" cy="4526280"/>
          </a:xfrm>
        </p:spPr>
        <p:txBody>
          <a:bodyPr/>
          <a:lstStyle/>
          <a:p>
            <a:r>
              <a:rPr lang="en-US" altLang="en-US" dirty="0" smtClean="0"/>
              <a:t>By Parties</a:t>
            </a:r>
          </a:p>
          <a:p>
            <a:r>
              <a:rPr lang="en-US" altLang="en-US" dirty="0" smtClean="0"/>
              <a:t>By Counsel - fact, law?</a:t>
            </a:r>
          </a:p>
          <a:p>
            <a:r>
              <a:rPr lang="en-US" altLang="en-US" dirty="0" smtClean="0"/>
              <a:t>By Mediator</a:t>
            </a:r>
          </a:p>
          <a:p>
            <a:pPr lvl="1"/>
            <a:r>
              <a:rPr lang="en-US" altLang="en-US" dirty="0" smtClean="0"/>
              <a:t>Manipulation</a:t>
            </a:r>
          </a:p>
        </p:txBody>
      </p:sp>
      <p:pic>
        <p:nvPicPr>
          <p:cNvPr id="3072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02380"/>
            <a:ext cx="10082848" cy="385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355200"/>
      </p:ext>
    </p:extLst>
  </p:cSld>
  <p:clrMapOvr>
    <a:masterClrMapping/>
  </p:clrMapOvr>
  <p:transition advClick="0">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Preserve the Honesty and Integrity of the Process</a:t>
            </a:r>
            <a:r>
              <a:rPr lang="en-US" sz="2400" dirty="0"/>
              <a:t/>
            </a:r>
            <a:br>
              <a:rPr lang="en-US" sz="2400" dirty="0"/>
            </a:br>
            <a:r>
              <a:rPr lang="en-US" dirty="0"/>
              <a:t/>
            </a:r>
            <a:br>
              <a:rPr lang="en-US" dirty="0"/>
            </a:br>
            <a:endParaRPr lang="en-US" sz="1600" dirty="0">
              <a:solidFill>
                <a:srgbClr val="64696E"/>
              </a:solidFill>
            </a:endParaRPr>
          </a:p>
        </p:txBody>
      </p:sp>
      <p:sp>
        <p:nvSpPr>
          <p:cNvPr id="4" name="Text Placeholder 3"/>
          <p:cNvSpPr>
            <a:spLocks noGrp="1"/>
          </p:cNvSpPr>
          <p:nvPr>
            <p:ph type="body" sz="quarter" idx="11"/>
          </p:nvPr>
        </p:nvSpPr>
        <p:spPr/>
        <p:txBody>
          <a:bodyPr>
            <a:noAutofit/>
          </a:bodyPr>
          <a:lstStyle/>
          <a:p>
            <a:pPr marL="342900" indent="-342900">
              <a:buFont typeface="Wingdings" panose="05000000000000000000" pitchFamily="2" charset="2"/>
              <a:buChar char="§"/>
            </a:pPr>
            <a:r>
              <a:rPr lang="en-US" sz="2400" b="0" dirty="0"/>
              <a:t>The Parties and Counsel should be honest in their statements and correct misstatements.</a:t>
            </a:r>
          </a:p>
          <a:p>
            <a:pPr marL="342900" indent="-342900">
              <a:buFont typeface="Wingdings" panose="05000000000000000000" pitchFamily="2" charset="2"/>
              <a:buChar char="§"/>
            </a:pPr>
            <a:r>
              <a:rPr lang="en-US" sz="2400" b="0" dirty="0"/>
              <a:t>Bargaining should be in good faith.</a:t>
            </a:r>
          </a:p>
          <a:p>
            <a:pPr marL="342900" indent="-342900">
              <a:buFont typeface="Wingdings" panose="05000000000000000000" pitchFamily="2" charset="2"/>
              <a:buChar char="§"/>
            </a:pPr>
            <a:r>
              <a:rPr lang="en-US" sz="2400" b="0" dirty="0"/>
              <a:t>Depending on the law of the state, if the mediator is a lawyer he/she may be required to disclose misconduct by counsel.  If the mediator believes there has been such misconduct, before disclosing </a:t>
            </a:r>
            <a:r>
              <a:rPr lang="en-US" sz="2400" b="0" dirty="0" smtClean="0"/>
              <a:t>it </a:t>
            </a:r>
            <a:r>
              <a:rPr lang="en-US" sz="2400" b="0" dirty="0"/>
              <a:t>he/she needs to consider the effect of any disclosure on the mediation process and the obligation to maintain confidentiality.</a:t>
            </a:r>
          </a:p>
          <a:p>
            <a:pPr marL="342900" indent="-342900">
              <a:buFont typeface="Wingdings" panose="05000000000000000000" pitchFamily="2" charset="2"/>
              <a:buChar char="§"/>
            </a:pPr>
            <a:r>
              <a:rPr lang="en-US" sz="2400" b="0" dirty="0"/>
              <a:t>Parties may properly leave some things undisclosed.</a:t>
            </a:r>
          </a:p>
          <a:p>
            <a:pPr marL="571500" lvl="1" indent="-342900"/>
            <a:r>
              <a:rPr lang="en-US" sz="2400" b="0" dirty="0"/>
              <a:t>True bargaining positions.</a:t>
            </a:r>
          </a:p>
          <a:p>
            <a:pPr marL="571500" lvl="1" indent="-342900"/>
            <a:r>
              <a:rPr lang="en-US" sz="2400" b="0" dirty="0"/>
              <a:t>Important facts not known to the other side.</a:t>
            </a:r>
          </a:p>
          <a:p>
            <a:pPr marL="342900" indent="-342900">
              <a:buFont typeface="Wingdings" panose="05000000000000000000" pitchFamily="2" charset="2"/>
              <a:buChar char="§"/>
            </a:pPr>
            <a:r>
              <a:rPr lang="en-US" sz="2400" b="0" dirty="0"/>
              <a:t>The mediator may need to withdraw to avoid involvement in a process that is no longer honest.</a:t>
            </a:r>
          </a:p>
          <a:p>
            <a:r>
              <a:rPr lang="en-US" sz="2400" b="0" dirty="0"/>
              <a:t/>
            </a:r>
            <a:br>
              <a:rPr lang="en-US" sz="2400" b="0" dirty="0"/>
            </a:br>
            <a:r>
              <a:rPr lang="en-US" sz="2400" b="0" dirty="0"/>
              <a:t/>
            </a:r>
            <a:br>
              <a:rPr lang="en-US" sz="2400" b="0" dirty="0"/>
            </a:br>
            <a:r>
              <a:rPr lang="en-US" sz="2400" dirty="0"/>
              <a:t/>
            </a:r>
            <a:br>
              <a:rPr lang="en-US" sz="2400" dirty="0"/>
            </a:br>
            <a:r>
              <a:rPr lang="en-US" sz="2400" dirty="0"/>
              <a:t/>
            </a:r>
            <a:br>
              <a:rPr lang="en-US" sz="2400" dirty="0"/>
            </a:br>
            <a:endParaRPr lang="en-US" sz="2400" dirty="0"/>
          </a:p>
        </p:txBody>
      </p:sp>
    </p:spTree>
    <p:extLst>
      <p:ext uri="{BB962C8B-B14F-4D97-AF65-F5344CB8AC3E}">
        <p14:creationId xmlns:p14="http://schemas.microsoft.com/office/powerpoint/2010/main" val="368690611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53340"/>
            <a:ext cx="8549640" cy="1257300"/>
          </a:xfrm>
        </p:spPr>
        <p:txBody>
          <a:bodyPr/>
          <a:lstStyle/>
          <a:p>
            <a:pPr>
              <a:defRPr/>
            </a:pPr>
            <a:r>
              <a:rPr lang="en-US" dirty="0" smtClean="0"/>
              <a:t>Confidentiality</a:t>
            </a:r>
            <a:endParaRPr lang="en-US" dirty="0"/>
          </a:p>
        </p:txBody>
      </p:sp>
      <p:pic>
        <p:nvPicPr>
          <p:cNvPr id="378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22020" y="1203960"/>
            <a:ext cx="8376762" cy="6286500"/>
          </a:xfrm>
        </p:spPr>
      </p:pic>
      <p:pic>
        <p:nvPicPr>
          <p:cNvPr id="378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3316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6980" y="6233160"/>
            <a:ext cx="1391761" cy="123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001652"/>
      </p:ext>
    </p:extLst>
  </p:cSld>
  <p:clrMapOvr>
    <a:masterClrMapping/>
  </p:clrMapOvr>
  <p:transition advClick="0">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effectLst/>
              </a:rPr>
              <a:t>STANDARD V. CONFIDENTIALITY</a:t>
            </a:r>
            <a:r>
              <a:rPr lang="en-US" dirty="0">
                <a:effectLst/>
              </a:rPr>
              <a:t/>
            </a:r>
            <a:br>
              <a:rPr lang="en-US" dirty="0">
                <a:effectLst/>
              </a:rPr>
            </a:br>
            <a:endParaRPr lang="en-US" dirty="0"/>
          </a:p>
        </p:txBody>
      </p:sp>
      <p:sp>
        <p:nvSpPr>
          <p:cNvPr id="38915" name="Content Placeholder 2"/>
          <p:cNvSpPr>
            <a:spLocks noGrp="1"/>
          </p:cNvSpPr>
          <p:nvPr>
            <p:ph idx="1"/>
          </p:nvPr>
        </p:nvSpPr>
        <p:spPr>
          <a:xfrm>
            <a:off x="1005840" y="1874520"/>
            <a:ext cx="8633460" cy="5364480"/>
          </a:xfrm>
        </p:spPr>
        <p:txBody>
          <a:bodyPr/>
          <a:lstStyle/>
          <a:p>
            <a:r>
              <a:rPr lang="en-US" altLang="en-US" b="1" smtClean="0"/>
              <a:t>A.</a:t>
            </a:r>
            <a:r>
              <a:rPr lang="en-US" altLang="en-US" smtClean="0"/>
              <a:t> A mediator shall maintain the confidentiality of all information obtained by the mediator in mediation, unless otherwise agreed to by the parties or required by applicable law. </a:t>
            </a:r>
          </a:p>
          <a:p>
            <a:endParaRPr lang="en-US" altLang="en-US" smtClean="0"/>
          </a:p>
          <a:p>
            <a:r>
              <a:rPr lang="en-US" altLang="en-US" b="1" smtClean="0"/>
              <a:t>1.</a:t>
            </a:r>
            <a:r>
              <a:rPr lang="en-US" altLang="en-US" smtClean="0"/>
              <a:t> If the parties to a mediation agree that the mediator may disclose information obtained during the mediation, the mediator may do so. </a:t>
            </a:r>
          </a:p>
          <a:p>
            <a:endParaRPr lang="en-US" altLang="en-US" smtClean="0"/>
          </a:p>
          <a:p>
            <a:endParaRPr lang="en-US" altLang="en-US" smtClean="0"/>
          </a:p>
        </p:txBody>
      </p:sp>
    </p:spTree>
    <p:extLst>
      <p:ext uri="{BB962C8B-B14F-4D97-AF65-F5344CB8AC3E}">
        <p14:creationId xmlns:p14="http://schemas.microsoft.com/office/powerpoint/2010/main" val="3862418156"/>
      </p:ext>
    </p:extLst>
  </p:cSld>
  <p:clrMapOvr>
    <a:masterClrMapping/>
  </p:clrMapOvr>
  <p:transition advClick="0">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Confidentiality Should Be Preserved by the Mediator</a:t>
            </a:r>
            <a:r>
              <a:rPr lang="en-US" sz="2400" dirty="0"/>
              <a:t/>
            </a:r>
            <a:br>
              <a:rPr lang="en-US" sz="2400" dirty="0"/>
            </a:br>
            <a:r>
              <a:rPr lang="en-US" dirty="0">
                <a:solidFill>
                  <a:srgbClr val="64696E"/>
                </a:solidFill>
              </a:rPr>
              <a:t/>
            </a:r>
            <a:br>
              <a:rPr lang="en-US" dirty="0">
                <a:solidFill>
                  <a:srgbClr val="64696E"/>
                </a:solidFill>
              </a:rPr>
            </a:br>
            <a:endParaRPr lang="en-US" sz="1600" dirty="0">
              <a:solidFill>
                <a:srgbClr val="64696E"/>
              </a:solidFill>
            </a:endParaRPr>
          </a:p>
        </p:txBody>
      </p:sp>
      <p:sp>
        <p:nvSpPr>
          <p:cNvPr id="4" name="Text Placeholder 3"/>
          <p:cNvSpPr>
            <a:spLocks noGrp="1"/>
          </p:cNvSpPr>
          <p:nvPr>
            <p:ph type="body" sz="quarter" idx="11"/>
          </p:nvPr>
        </p:nvSpPr>
        <p:spPr/>
        <p:txBody>
          <a:bodyPr>
            <a:normAutofit/>
          </a:bodyPr>
          <a:lstStyle/>
          <a:p>
            <a:pPr marL="342900" indent="-342900">
              <a:buFont typeface="Wingdings" panose="05000000000000000000" pitchFamily="2" charset="2"/>
              <a:buChar char="§"/>
            </a:pPr>
            <a:r>
              <a:rPr lang="en-US" sz="3600" b="0" dirty="0"/>
              <a:t>The mediator must keep confidential what is said.</a:t>
            </a:r>
          </a:p>
          <a:p>
            <a:pPr marL="342900" indent="-342900">
              <a:buFont typeface="Wingdings" panose="05000000000000000000" pitchFamily="2" charset="2"/>
              <a:buChar char="§"/>
            </a:pPr>
            <a:r>
              <a:rPr lang="en-US" sz="3600" b="0" dirty="0"/>
              <a:t>What is discussed in a separate caucus is to be kept confidential absent consent by the Parties in that caucus.</a:t>
            </a:r>
          </a:p>
          <a:p>
            <a:pPr marL="342900" indent="-342900">
              <a:buFont typeface="Wingdings" panose="05000000000000000000" pitchFamily="2" charset="2"/>
              <a:buChar char="§"/>
            </a:pPr>
            <a:r>
              <a:rPr lang="en-US" sz="3600" b="0" dirty="0"/>
              <a:t>It is best if the Parties and counsel also preserve confidentiality, but that may not be assured.</a:t>
            </a:r>
          </a:p>
        </p:txBody>
      </p:sp>
    </p:spTree>
    <p:extLst>
      <p:ext uri="{BB962C8B-B14F-4D97-AF65-F5344CB8AC3E}">
        <p14:creationId xmlns:p14="http://schemas.microsoft.com/office/powerpoint/2010/main" val="180840775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617220"/>
            <a:ext cx="8549640" cy="1257300"/>
          </a:xfrm>
        </p:spPr>
        <p:txBody>
          <a:bodyPr/>
          <a:lstStyle/>
          <a:p>
            <a:pPr>
              <a:defRPr/>
            </a:pPr>
            <a:r>
              <a:rPr lang="en-US" dirty="0" smtClean="0"/>
              <a:t>The Cone of Silence</a:t>
            </a:r>
            <a:endParaRPr lang="en-US" dirty="0"/>
          </a:p>
        </p:txBody>
      </p:sp>
      <p:pic>
        <p:nvPicPr>
          <p:cNvPr id="3993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47888" y="2361725"/>
            <a:ext cx="5762625" cy="4390073"/>
          </a:xfrm>
        </p:spPr>
      </p:pic>
    </p:spTree>
    <p:extLst>
      <p:ext uri="{BB962C8B-B14F-4D97-AF65-F5344CB8AC3E}">
        <p14:creationId xmlns:p14="http://schemas.microsoft.com/office/powerpoint/2010/main" val="1773458653"/>
      </p:ext>
    </p:extLst>
  </p:cSld>
  <p:clrMapOvr>
    <a:masterClrMapping/>
  </p:clrMapOvr>
  <p:transition advClick="0">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754380" y="281940"/>
            <a:ext cx="8549640" cy="1257300"/>
          </a:xfrm>
        </p:spPr>
        <p:txBody>
          <a:bodyPr/>
          <a:lstStyle/>
          <a:p>
            <a:pPr eaLnBrk="1" hangingPunct="1">
              <a:defRPr/>
            </a:pPr>
            <a:r>
              <a:rPr lang="en-US" smtClean="0"/>
              <a:t>Zealous Advocacy</a:t>
            </a:r>
          </a:p>
        </p:txBody>
      </p:sp>
      <p:sp>
        <p:nvSpPr>
          <p:cNvPr id="63491" name="Rectangle 3"/>
          <p:cNvSpPr>
            <a:spLocks noGrp="1" noChangeArrowheads="1"/>
          </p:cNvSpPr>
          <p:nvPr>
            <p:ph type="body" idx="1"/>
          </p:nvPr>
        </p:nvSpPr>
        <p:spPr>
          <a:xfrm>
            <a:off x="1089660" y="2293620"/>
            <a:ext cx="8214360" cy="4526280"/>
          </a:xfrm>
        </p:spPr>
        <p:txBody>
          <a:bodyPr/>
          <a:lstStyle/>
          <a:p>
            <a:pPr eaLnBrk="1" hangingPunct="1"/>
            <a:r>
              <a:rPr lang="en-US" altLang="en-US" sz="4400"/>
              <a:t>Substitution of Norms of Diligence &amp; Competence</a:t>
            </a:r>
          </a:p>
          <a:p>
            <a:pPr eaLnBrk="1" hangingPunct="1">
              <a:buFont typeface="Wingdings" panose="05000000000000000000" pitchFamily="2" charset="2"/>
              <a:buNone/>
            </a:pPr>
            <a:endParaRPr lang="en-US" altLang="en-US" sz="4400"/>
          </a:p>
          <a:p>
            <a:pPr eaLnBrk="1" hangingPunct="1"/>
            <a:r>
              <a:rPr lang="en-US" altLang="en-US" sz="4400"/>
              <a:t>The New Lawyer – The Collaborative Practice Model</a:t>
            </a:r>
          </a:p>
          <a:p>
            <a:pPr eaLnBrk="1" hangingPunct="1">
              <a:buFont typeface="Wingdings" panose="05000000000000000000" pitchFamily="2" charset="2"/>
              <a:buNone/>
            </a:pPr>
            <a:endParaRPr lang="en-US" altLang="en-US" sz="4400"/>
          </a:p>
        </p:txBody>
      </p:sp>
    </p:spTree>
    <p:extLst>
      <p:ext uri="{BB962C8B-B14F-4D97-AF65-F5344CB8AC3E}">
        <p14:creationId xmlns:p14="http://schemas.microsoft.com/office/powerpoint/2010/main" val="3267827875"/>
      </p:ext>
    </p:extLst>
  </p:cSld>
  <p:clrMapOvr>
    <a:masterClrMapping/>
  </p:clrMapOvr>
  <p:transition advClick="0">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449580"/>
            <a:ext cx="8549640" cy="1257300"/>
          </a:xfrm>
        </p:spPr>
        <p:txBody>
          <a:bodyPr/>
          <a:lstStyle/>
          <a:p>
            <a:pPr>
              <a:defRPr/>
            </a:pPr>
            <a:r>
              <a:rPr lang="en-US" dirty="0" smtClean="0"/>
              <a:t>Wells Fargo</a:t>
            </a:r>
            <a:endParaRPr lang="en-US" dirty="0"/>
          </a:p>
        </p:txBody>
      </p:sp>
      <p:pic>
        <p:nvPicPr>
          <p:cNvPr id="25603"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l="8990" r="12866" b="8904"/>
          <a:stretch>
            <a:fillRect/>
          </a:stretch>
        </p:blipFill>
        <p:spPr>
          <a:xfrm>
            <a:off x="2179320" y="341313"/>
            <a:ext cx="5532120" cy="2731135"/>
          </a:xfrm>
        </p:spPr>
      </p:pic>
      <p:sp>
        <p:nvSpPr>
          <p:cNvPr id="9" name="TextBox 8"/>
          <p:cNvSpPr txBox="1"/>
          <p:nvPr/>
        </p:nvSpPr>
        <p:spPr>
          <a:xfrm>
            <a:off x="754380" y="3383281"/>
            <a:ext cx="7500130" cy="2529923"/>
          </a:xfrm>
          <a:prstGeom prst="rect">
            <a:avLst/>
          </a:prstGeom>
          <a:noFill/>
        </p:spPr>
        <p:txBody>
          <a:bodyPr wrap="none">
            <a:spAutoFit/>
          </a:bodyPr>
          <a:lstStyle/>
          <a:p>
            <a:pPr>
              <a:defRPr/>
            </a:pPr>
            <a:r>
              <a:rPr lang="en-US" sz="3960" dirty="0"/>
              <a:t>Hon. Cecelia G. Morris</a:t>
            </a:r>
          </a:p>
          <a:p>
            <a:pPr>
              <a:defRPr/>
            </a:pPr>
            <a:endParaRPr lang="en-US" sz="3960" dirty="0"/>
          </a:p>
          <a:p>
            <a:pPr marL="377190" indent="-377190">
              <a:buFont typeface="Arial" panose="020B0604020202020204" pitchFamily="34" charset="0"/>
              <a:buChar char="•"/>
              <a:defRPr/>
            </a:pPr>
            <a:r>
              <a:rPr lang="en-US" sz="3960" dirty="0"/>
              <a:t>What is Good Faith Participation?</a:t>
            </a:r>
          </a:p>
          <a:p>
            <a:pPr marL="377190" indent="-377190">
              <a:buFont typeface="Arial" panose="020B0604020202020204" pitchFamily="34" charset="0"/>
              <a:buChar char="•"/>
              <a:defRPr/>
            </a:pPr>
            <a:r>
              <a:rPr lang="en-US" sz="3960" dirty="0"/>
              <a:t>What May Courts Enforce?</a:t>
            </a:r>
          </a:p>
        </p:txBody>
      </p:sp>
    </p:spTree>
    <p:extLst>
      <p:ext uri="{BB962C8B-B14F-4D97-AF65-F5344CB8AC3E}">
        <p14:creationId xmlns:p14="http://schemas.microsoft.com/office/powerpoint/2010/main" val="952371263"/>
      </p:ext>
    </p:extLst>
  </p:cSld>
  <p:clrMapOvr>
    <a:masterClrMapping/>
  </p:clrMapOvr>
  <p:transition advClick="0">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449580"/>
            <a:ext cx="8549640" cy="1257300"/>
          </a:xfrm>
        </p:spPr>
        <p:txBody>
          <a:bodyPr/>
          <a:lstStyle/>
          <a:p>
            <a:pPr>
              <a:defRPr/>
            </a:pPr>
            <a:endParaRPr lang="en-US" dirty="0"/>
          </a:p>
        </p:txBody>
      </p:sp>
      <p:pic>
        <p:nvPicPr>
          <p:cNvPr id="26627"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8990" r="12866" b="8904"/>
          <a:stretch>
            <a:fillRect/>
          </a:stretch>
        </p:blipFill>
        <p:spPr>
          <a:xfrm>
            <a:off x="7040880" y="2209800"/>
            <a:ext cx="2717165" cy="1341120"/>
          </a:xfrm>
        </p:spPr>
      </p:pic>
      <p:sp>
        <p:nvSpPr>
          <p:cNvPr id="26628" name="TextBox 8"/>
          <p:cNvSpPr txBox="1">
            <a:spLocks noChangeArrowheads="1"/>
          </p:cNvSpPr>
          <p:nvPr/>
        </p:nvSpPr>
        <p:spPr bwMode="auto">
          <a:xfrm>
            <a:off x="33180" y="449580"/>
            <a:ext cx="10025221" cy="916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800100" indent="-34290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 typeface="Arial" panose="020B0604020202020204" pitchFamily="34" charset="0"/>
              <a:buChar char="•"/>
            </a:pPr>
            <a:r>
              <a:rPr lang="en-US" altLang="en-US" sz="3960">
                <a:latin typeface="Arial" panose="020B0604020202020204" pitchFamily="34" charset="0"/>
              </a:rPr>
              <a:t>Good Faith = </a:t>
            </a:r>
            <a:r>
              <a:rPr lang="en-US" altLang="en-US" sz="3960" i="1">
                <a:latin typeface="Arial" panose="020B0604020202020204" pitchFamily="34" charset="0"/>
              </a:rPr>
              <a:t>Active</a:t>
            </a:r>
            <a:r>
              <a:rPr lang="en-US" altLang="en-US" sz="3960">
                <a:latin typeface="Arial" panose="020B0604020202020204" pitchFamily="34" charset="0"/>
              </a:rPr>
              <a:t> Participation</a:t>
            </a:r>
          </a:p>
          <a:p>
            <a:pPr>
              <a:spcBef>
                <a:spcPct val="0"/>
              </a:spcBef>
              <a:buClrTx/>
              <a:buSzTx/>
              <a:buFont typeface="Arial" panose="020B0604020202020204" pitchFamily="34" charset="0"/>
              <a:buChar char="•"/>
            </a:pPr>
            <a:r>
              <a:rPr lang="en-US" altLang="en-US" sz="3960">
                <a:latin typeface="Arial" panose="020B0604020202020204" pitchFamily="34" charset="0"/>
              </a:rPr>
              <a:t>Gestalt of Wells Fargo Pecadillos:</a:t>
            </a:r>
          </a:p>
          <a:p>
            <a:pPr lvl="1">
              <a:spcBef>
                <a:spcPct val="0"/>
              </a:spcBef>
              <a:buClrTx/>
              <a:buSzTx/>
              <a:buFont typeface="Arial" panose="020B0604020202020204" pitchFamily="34" charset="0"/>
              <a:buChar char="•"/>
            </a:pPr>
            <a:r>
              <a:rPr lang="en-US" altLang="en-US" sz="3080">
                <a:latin typeface="Arial" panose="020B0604020202020204" pitchFamily="34" charset="0"/>
              </a:rPr>
              <a:t>At a loss fully to understand issues</a:t>
            </a:r>
          </a:p>
          <a:p>
            <a:pPr lvl="1">
              <a:spcBef>
                <a:spcPct val="0"/>
              </a:spcBef>
              <a:buClrTx/>
              <a:buSzTx/>
              <a:buFont typeface="Arial" panose="020B0604020202020204" pitchFamily="34" charset="0"/>
              <a:buChar char="•"/>
            </a:pPr>
            <a:r>
              <a:rPr lang="en-US" altLang="en-US" sz="3080">
                <a:latin typeface="Arial" panose="020B0604020202020204" pitchFamily="34" charset="0"/>
              </a:rPr>
              <a:t>Tell us issues in advance</a:t>
            </a:r>
          </a:p>
          <a:p>
            <a:pPr lvl="1">
              <a:spcBef>
                <a:spcPct val="0"/>
              </a:spcBef>
              <a:buClrTx/>
              <a:buSzTx/>
              <a:buFont typeface="Arial" panose="020B0604020202020204" pitchFamily="34" charset="0"/>
              <a:buChar char="•"/>
            </a:pPr>
            <a:r>
              <a:rPr lang="en-US" altLang="en-US" sz="3080">
                <a:latin typeface="Arial" panose="020B0604020202020204" pitchFamily="34" charset="0"/>
              </a:rPr>
              <a:t>“No” to “any other issues”</a:t>
            </a:r>
          </a:p>
          <a:p>
            <a:pPr lvl="1">
              <a:spcBef>
                <a:spcPct val="0"/>
              </a:spcBef>
              <a:buClrTx/>
              <a:buSzTx/>
              <a:buFont typeface="Arial" panose="020B0604020202020204" pitchFamily="34" charset="0"/>
              <a:buChar char="•"/>
            </a:pPr>
            <a:r>
              <a:rPr lang="en-US" altLang="en-US" sz="3080">
                <a:latin typeface="Arial" panose="020B0604020202020204" pitchFamily="34" charset="0"/>
              </a:rPr>
              <a:t>Tell us Who is Attending</a:t>
            </a:r>
          </a:p>
          <a:p>
            <a:pPr lvl="1">
              <a:spcBef>
                <a:spcPct val="0"/>
              </a:spcBef>
              <a:buClrTx/>
              <a:buSzTx/>
              <a:buFont typeface="Arial" panose="020B0604020202020204" pitchFamily="34" charset="0"/>
              <a:buChar char="•"/>
            </a:pPr>
            <a:r>
              <a:rPr lang="en-US" altLang="en-US" sz="3080">
                <a:latin typeface="Arial" panose="020B0604020202020204" pitchFamily="34" charset="0"/>
              </a:rPr>
              <a:t>Worried re “free for all” &amp; “waste of time”</a:t>
            </a:r>
          </a:p>
          <a:p>
            <a:pPr lvl="1">
              <a:spcBef>
                <a:spcPct val="0"/>
              </a:spcBef>
              <a:buClrTx/>
              <a:buSzTx/>
              <a:buFont typeface="Arial" panose="020B0604020202020204" pitchFamily="34" charset="0"/>
              <a:buChar char="•"/>
            </a:pPr>
            <a:r>
              <a:rPr lang="en-US" altLang="en-US" sz="3080">
                <a:latin typeface="Arial" panose="020B0604020202020204" pitchFamily="34" charset="0"/>
              </a:rPr>
              <a:t>Junior Representative (VP, Sr. Banker for Client)</a:t>
            </a:r>
          </a:p>
          <a:p>
            <a:pPr lvl="1">
              <a:spcBef>
                <a:spcPct val="0"/>
              </a:spcBef>
              <a:buClrTx/>
              <a:buSzTx/>
              <a:buFont typeface="Arial" panose="020B0604020202020204" pitchFamily="34" charset="0"/>
              <a:buChar char="•"/>
            </a:pPr>
            <a:r>
              <a:rPr lang="en-US" altLang="en-US" sz="3080">
                <a:latin typeface="Arial" panose="020B0604020202020204" pitchFamily="34" charset="0"/>
              </a:rPr>
              <a:t>Junior Attorney (10 year associate)</a:t>
            </a:r>
          </a:p>
          <a:p>
            <a:pPr lvl="1">
              <a:spcBef>
                <a:spcPct val="0"/>
              </a:spcBef>
              <a:buClrTx/>
              <a:buSzTx/>
              <a:buFont typeface="Arial" panose="020B0604020202020204" pitchFamily="34" charset="0"/>
              <a:buChar char="•"/>
            </a:pPr>
            <a:r>
              <a:rPr lang="en-US" altLang="en-US" sz="3080">
                <a:latin typeface="Arial" panose="020B0604020202020204" pitchFamily="34" charset="0"/>
              </a:rPr>
              <a:t>Mantra: no $ from our pocket; Interruptions</a:t>
            </a:r>
          </a:p>
          <a:p>
            <a:pPr lvl="1">
              <a:spcBef>
                <a:spcPct val="0"/>
              </a:spcBef>
              <a:buClrTx/>
              <a:buSzTx/>
              <a:buFont typeface="Arial" panose="020B0604020202020204" pitchFamily="34" charset="0"/>
              <a:buChar char="•"/>
            </a:pPr>
            <a:r>
              <a:rPr lang="en-US" altLang="en-US" sz="3080">
                <a:latin typeface="Arial" panose="020B0604020202020204" pitchFamily="34" charset="0"/>
              </a:rPr>
              <a:t>No Risk Analysis; “link” avoidance</a:t>
            </a:r>
          </a:p>
          <a:p>
            <a:pPr lvl="1">
              <a:spcBef>
                <a:spcPct val="0"/>
              </a:spcBef>
              <a:buClrTx/>
              <a:buSzTx/>
              <a:buFont typeface="Arial" panose="020B0604020202020204" pitchFamily="34" charset="0"/>
              <a:buChar char="•"/>
            </a:pPr>
            <a:r>
              <a:rPr lang="en-US" altLang="en-US" sz="3080">
                <a:latin typeface="Arial" panose="020B0604020202020204" pitchFamily="34" charset="0"/>
              </a:rPr>
              <a:t>Report? 2 of us, 1 of you; Not using you again!</a:t>
            </a:r>
          </a:p>
          <a:p>
            <a:pPr lvl="1">
              <a:spcBef>
                <a:spcPct val="0"/>
              </a:spcBef>
              <a:buClrTx/>
              <a:buSzTx/>
              <a:buFont typeface="Arial" panose="020B0604020202020204" pitchFamily="34" charset="0"/>
              <a:buChar char="•"/>
            </a:pPr>
            <a:r>
              <a:rPr lang="en-US" altLang="en-US" sz="3080">
                <a:latin typeface="Arial" panose="020B0604020202020204" pitchFamily="34" charset="0"/>
              </a:rPr>
              <a:t>Sole Offer – only after Court hearing (&amp; low)</a:t>
            </a:r>
          </a:p>
          <a:p>
            <a:pPr lvl="1">
              <a:spcBef>
                <a:spcPct val="0"/>
              </a:spcBef>
              <a:buClrTx/>
              <a:buSzTx/>
              <a:buFont typeface="Arial" panose="020B0604020202020204" pitchFamily="34" charset="0"/>
              <a:buChar char="•"/>
            </a:pPr>
            <a:r>
              <a:rPr lang="en-US" altLang="en-US" sz="3080">
                <a:latin typeface="Arial" panose="020B0604020202020204" pitchFamily="34" charset="0"/>
              </a:rPr>
              <a:t>Offer only after long call with mystery person</a:t>
            </a:r>
          </a:p>
          <a:p>
            <a:pPr lvl="1">
              <a:spcBef>
                <a:spcPct val="0"/>
              </a:spcBef>
              <a:buClrTx/>
              <a:buSzTx/>
              <a:buFont typeface="Arial" panose="020B0604020202020204" pitchFamily="34" charset="0"/>
              <a:buChar char="•"/>
            </a:pPr>
            <a:endParaRPr lang="en-US" altLang="en-US" sz="3080">
              <a:latin typeface="Arial" panose="020B0604020202020204" pitchFamily="34" charset="0"/>
            </a:endParaRPr>
          </a:p>
          <a:p>
            <a:pPr lvl="1">
              <a:spcBef>
                <a:spcPct val="0"/>
              </a:spcBef>
              <a:buClrTx/>
              <a:buSzTx/>
              <a:buFont typeface="Arial" panose="020B0604020202020204" pitchFamily="34" charset="0"/>
              <a:buChar char="•"/>
            </a:pPr>
            <a:endParaRPr lang="en-US" altLang="en-US" sz="3080">
              <a:latin typeface="Arial" panose="020B0604020202020204" pitchFamily="34" charset="0"/>
            </a:endParaRPr>
          </a:p>
          <a:p>
            <a:pPr lvl="1">
              <a:spcBef>
                <a:spcPct val="0"/>
              </a:spcBef>
              <a:buClrTx/>
              <a:buSzTx/>
              <a:buFont typeface="Arial" panose="020B0604020202020204" pitchFamily="34" charset="0"/>
              <a:buChar char="•"/>
            </a:pPr>
            <a:endParaRPr lang="en-US" altLang="en-US" sz="3960">
              <a:latin typeface="Arial" panose="020B0604020202020204" pitchFamily="34" charset="0"/>
            </a:endParaRPr>
          </a:p>
          <a:p>
            <a:pPr>
              <a:spcBef>
                <a:spcPct val="0"/>
              </a:spcBef>
              <a:buClrTx/>
              <a:buSzTx/>
              <a:buFont typeface="Arial" panose="020B0604020202020204" pitchFamily="34" charset="0"/>
              <a:buChar char="•"/>
            </a:pPr>
            <a:endParaRPr lang="en-US" altLang="en-US" sz="3960">
              <a:latin typeface="Arial" panose="020B0604020202020204" pitchFamily="34" charset="0"/>
            </a:endParaRPr>
          </a:p>
        </p:txBody>
      </p:sp>
    </p:spTree>
    <p:extLst>
      <p:ext uri="{BB962C8B-B14F-4D97-AF65-F5344CB8AC3E}">
        <p14:creationId xmlns:p14="http://schemas.microsoft.com/office/powerpoint/2010/main" val="1854206646"/>
      </p:ext>
    </p:extLst>
  </p:cSld>
  <p:clrMapOvr>
    <a:masterClrMapping/>
  </p:clrMapOvr>
  <p:transition advClick="0">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449580"/>
            <a:ext cx="8549640" cy="1257300"/>
          </a:xfrm>
        </p:spPr>
        <p:txBody>
          <a:bodyPr/>
          <a:lstStyle/>
          <a:p>
            <a:pPr>
              <a:defRPr/>
            </a:pPr>
            <a:r>
              <a:rPr lang="en-US" dirty="0" smtClean="0"/>
              <a:t>Wells Fargo</a:t>
            </a:r>
            <a:endParaRPr lang="en-US" dirty="0"/>
          </a:p>
        </p:txBody>
      </p:sp>
      <p:pic>
        <p:nvPicPr>
          <p:cNvPr id="28675"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l="8990" r="12866" b="8904"/>
          <a:stretch>
            <a:fillRect/>
          </a:stretch>
        </p:blipFill>
        <p:spPr>
          <a:xfrm>
            <a:off x="2179320" y="341313"/>
            <a:ext cx="5532120" cy="2731135"/>
          </a:xfrm>
        </p:spPr>
      </p:pic>
      <p:sp>
        <p:nvSpPr>
          <p:cNvPr id="9" name="TextBox 8"/>
          <p:cNvSpPr txBox="1"/>
          <p:nvPr/>
        </p:nvSpPr>
        <p:spPr>
          <a:xfrm>
            <a:off x="335280" y="3383280"/>
            <a:ext cx="8289642" cy="4358116"/>
          </a:xfrm>
          <a:prstGeom prst="rect">
            <a:avLst/>
          </a:prstGeom>
          <a:noFill/>
        </p:spPr>
        <p:txBody>
          <a:bodyPr wrap="none">
            <a:spAutoFit/>
          </a:bodyPr>
          <a:lstStyle/>
          <a:p>
            <a:pPr>
              <a:defRPr/>
            </a:pPr>
            <a:r>
              <a:rPr lang="en-US" sz="3960" dirty="0"/>
              <a:t>Hon. William H. Pauley, III, DJ</a:t>
            </a:r>
          </a:p>
          <a:p>
            <a:pPr>
              <a:defRPr/>
            </a:pPr>
            <a:endParaRPr lang="en-US" sz="3960" dirty="0"/>
          </a:p>
          <a:p>
            <a:pPr>
              <a:defRPr/>
            </a:pPr>
            <a:r>
              <a:rPr lang="en-US" sz="3960" dirty="0"/>
              <a:t>Good Faith = </a:t>
            </a:r>
          </a:p>
          <a:p>
            <a:pPr>
              <a:defRPr/>
            </a:pPr>
            <a:endParaRPr lang="en-US" sz="3960" dirty="0"/>
          </a:p>
          <a:p>
            <a:pPr marL="377190" indent="-377190">
              <a:buFont typeface="Arial" panose="020B0604020202020204" pitchFamily="34" charset="0"/>
              <a:buChar char="•"/>
              <a:defRPr/>
            </a:pPr>
            <a:r>
              <a:rPr lang="en-US" sz="3960" dirty="0"/>
              <a:t>Submit Pre-Mediation Statement</a:t>
            </a:r>
          </a:p>
          <a:p>
            <a:pPr marL="377190" indent="-377190">
              <a:buFont typeface="Arial" panose="020B0604020202020204" pitchFamily="34" charset="0"/>
              <a:buChar char="•"/>
              <a:defRPr/>
            </a:pPr>
            <a:r>
              <a:rPr lang="en-US" sz="3960" dirty="0"/>
              <a:t>Attend with Full Settlement Authority</a:t>
            </a:r>
          </a:p>
          <a:p>
            <a:pPr marL="377190" indent="-377190">
              <a:buFont typeface="Arial" panose="020B0604020202020204" pitchFamily="34" charset="0"/>
              <a:buChar char="•"/>
              <a:defRPr/>
            </a:pPr>
            <a:endParaRPr lang="en-US" sz="3960" dirty="0"/>
          </a:p>
        </p:txBody>
      </p:sp>
    </p:spTree>
    <p:extLst>
      <p:ext uri="{BB962C8B-B14F-4D97-AF65-F5344CB8AC3E}">
        <p14:creationId xmlns:p14="http://schemas.microsoft.com/office/powerpoint/2010/main" val="249109683"/>
      </p:ext>
    </p:extLst>
  </p:cSld>
  <p:clrMapOvr>
    <a:masterClrMapping/>
  </p:clrMapOvr>
  <p:transition advClick="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81679"/>
            <a:ext cx="8465820" cy="838200"/>
          </a:xfrm>
        </p:spPr>
        <p:txBody>
          <a:bodyPr/>
          <a:lstStyle/>
          <a:p>
            <a:pPr>
              <a:defRPr/>
            </a:pPr>
            <a:r>
              <a:rPr lang="en-US" dirty="0" smtClean="0"/>
              <a:t>Quite a Range</a:t>
            </a:r>
            <a:endParaRPr lang="en-US" dirty="0"/>
          </a:p>
        </p:txBody>
      </p:sp>
      <p:sp>
        <p:nvSpPr>
          <p:cNvPr id="10243" name="Content Placeholder 2"/>
          <p:cNvSpPr>
            <a:spLocks noGrp="1"/>
          </p:cNvSpPr>
          <p:nvPr>
            <p:ph idx="1"/>
          </p:nvPr>
        </p:nvSpPr>
        <p:spPr>
          <a:xfrm>
            <a:off x="754380" y="1371600"/>
            <a:ext cx="8549640" cy="4526280"/>
          </a:xfrm>
        </p:spPr>
        <p:txBody>
          <a:bodyPr/>
          <a:lstStyle/>
          <a:p>
            <a:r>
              <a:rPr lang="en-US" altLang="en-US" dirty="0" smtClean="0"/>
              <a:t>Philosophical ethics investigates what is the best way for humans to live, and what kinds of actions are right or wrong in particular circumstances. </a:t>
            </a:r>
          </a:p>
          <a:p>
            <a:r>
              <a:rPr lang="en-US" altLang="en-US" sz="3080" dirty="0"/>
              <a:t>Meta-ethics (epistemology, meaning, </a:t>
            </a:r>
            <a:r>
              <a:rPr lang="en-US" altLang="en-US" sz="3080" dirty="0" err="1"/>
              <a:t>ontics</a:t>
            </a:r>
            <a:r>
              <a:rPr lang="en-US" altLang="en-US" sz="3080" dirty="0"/>
              <a:t>)</a:t>
            </a:r>
          </a:p>
          <a:p>
            <a:r>
              <a:rPr lang="en-US" altLang="en-US" sz="3080" dirty="0"/>
              <a:t>Normative ethics (actions – good? bad?)</a:t>
            </a:r>
          </a:p>
          <a:p>
            <a:r>
              <a:rPr lang="en-US" altLang="en-US" sz="3080" u="sng" dirty="0"/>
              <a:t>Applied Ethics </a:t>
            </a:r>
            <a:r>
              <a:rPr lang="en-US" altLang="en-US" sz="3080" dirty="0"/>
              <a:t>- draws upon ethical theory in order to ask what a person is obligated to do in some very specific situation, or within some particular domain of action</a:t>
            </a:r>
          </a:p>
          <a:p>
            <a:endParaRPr lang="en-US" altLang="en-US" dirty="0" smtClean="0"/>
          </a:p>
        </p:txBody>
      </p:sp>
    </p:spTree>
    <p:extLst>
      <p:ext uri="{BB962C8B-B14F-4D97-AF65-F5344CB8AC3E}">
        <p14:creationId xmlns:p14="http://schemas.microsoft.com/office/powerpoint/2010/main" val="1650016620"/>
      </p:ext>
    </p:extLst>
  </p:cSld>
  <p:clrMapOvr>
    <a:masterClrMapping/>
  </p:clrMapOvr>
  <p:transition advClick="0">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449580"/>
            <a:ext cx="8549640" cy="1257300"/>
          </a:xfrm>
        </p:spPr>
        <p:txBody>
          <a:bodyPr/>
          <a:lstStyle/>
          <a:p>
            <a:pPr>
              <a:defRPr/>
            </a:pPr>
            <a:r>
              <a:rPr lang="en-US" dirty="0" smtClean="0"/>
              <a:t>Wells Fargo</a:t>
            </a:r>
            <a:endParaRPr lang="en-US" dirty="0"/>
          </a:p>
        </p:txBody>
      </p:sp>
      <p:pic>
        <p:nvPicPr>
          <p:cNvPr id="29699"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l="8990" r="12866" b="8904"/>
          <a:stretch>
            <a:fillRect/>
          </a:stretch>
        </p:blipFill>
        <p:spPr>
          <a:xfrm>
            <a:off x="2179320" y="341313"/>
            <a:ext cx="5532120" cy="2731135"/>
          </a:xfrm>
        </p:spPr>
      </p:pic>
      <p:sp>
        <p:nvSpPr>
          <p:cNvPr id="29700" name="TextBox 8"/>
          <p:cNvSpPr txBox="1">
            <a:spLocks noChangeArrowheads="1"/>
          </p:cNvSpPr>
          <p:nvPr/>
        </p:nvSpPr>
        <p:spPr bwMode="auto">
          <a:xfrm>
            <a:off x="335280" y="3383281"/>
            <a:ext cx="9220200"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800100" indent="-34290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 typeface="Arial" panose="020B0604020202020204" pitchFamily="34" charset="0"/>
              <a:buChar char="•"/>
            </a:pPr>
            <a:r>
              <a:rPr lang="en-US" altLang="en-US" sz="3960">
                <a:latin typeface="Arial" panose="020B0604020202020204" pitchFamily="34" charset="0"/>
              </a:rPr>
              <a:t>Who Controls the Process?</a:t>
            </a:r>
          </a:p>
          <a:p>
            <a:pPr lvl="1">
              <a:spcBef>
                <a:spcPct val="0"/>
              </a:spcBef>
              <a:buClrTx/>
              <a:buSzTx/>
              <a:buFont typeface="Arial" panose="020B0604020202020204" pitchFamily="34" charset="0"/>
              <a:buChar char="•"/>
            </a:pPr>
            <a:r>
              <a:rPr lang="en-US" altLang="en-US" sz="3960">
                <a:latin typeface="Arial" panose="020B0604020202020204" pitchFamily="34" charset="0"/>
              </a:rPr>
              <a:t>(Per SDNY BR Ct.: the Mediator)</a:t>
            </a:r>
          </a:p>
          <a:p>
            <a:pPr>
              <a:spcBef>
                <a:spcPct val="0"/>
              </a:spcBef>
              <a:buClrTx/>
              <a:buSzTx/>
              <a:buFont typeface="Arial" panose="020B0604020202020204" pitchFamily="34" charset="0"/>
              <a:buChar char="•"/>
            </a:pPr>
            <a:r>
              <a:rPr lang="en-US" altLang="en-US" sz="3960">
                <a:latin typeface="Arial" panose="020B0604020202020204" pitchFamily="34" charset="0"/>
              </a:rPr>
              <a:t>Is Risk Analysis Fundamental to Mediation? </a:t>
            </a:r>
          </a:p>
          <a:p>
            <a:pPr>
              <a:spcBef>
                <a:spcPct val="0"/>
              </a:spcBef>
              <a:buClrTx/>
              <a:buSzTx/>
              <a:buFont typeface="Arial" panose="020B0604020202020204" pitchFamily="34" charset="0"/>
              <a:buChar char="•"/>
            </a:pPr>
            <a:r>
              <a:rPr lang="en-US" altLang="en-US" sz="3960">
                <a:latin typeface="Arial" panose="020B0604020202020204" pitchFamily="34" charset="0"/>
              </a:rPr>
              <a:t>What is Integrity? </a:t>
            </a:r>
          </a:p>
          <a:p>
            <a:pPr>
              <a:spcBef>
                <a:spcPct val="0"/>
              </a:spcBef>
              <a:buClrTx/>
              <a:buSzTx/>
              <a:buFont typeface="Arial" panose="020B0604020202020204" pitchFamily="34" charset="0"/>
              <a:buChar char="•"/>
            </a:pPr>
            <a:endParaRPr lang="en-US" altLang="en-US" sz="3960">
              <a:latin typeface="Arial" panose="020B0604020202020204" pitchFamily="34" charset="0"/>
            </a:endParaRPr>
          </a:p>
        </p:txBody>
      </p:sp>
    </p:spTree>
    <p:extLst>
      <p:ext uri="{BB962C8B-B14F-4D97-AF65-F5344CB8AC3E}">
        <p14:creationId xmlns:p14="http://schemas.microsoft.com/office/powerpoint/2010/main" val="911020043"/>
      </p:ext>
    </p:extLst>
  </p:cSld>
  <p:clrMapOvr>
    <a:masterClrMapping/>
  </p:clrMapOvr>
  <p:transition advClick="0">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760"/>
            <a:ext cx="8549640" cy="1257300"/>
          </a:xfrm>
        </p:spPr>
        <p:txBody>
          <a:bodyPr/>
          <a:lstStyle/>
          <a:p>
            <a:pPr>
              <a:defRPr/>
            </a:pPr>
            <a:r>
              <a:rPr lang="en-US" dirty="0" smtClean="0"/>
              <a:t>Advertising – </a:t>
            </a:r>
            <a:r>
              <a:rPr lang="en-US" dirty="0" err="1" smtClean="0"/>
              <a:t>Std</a:t>
            </a:r>
            <a:r>
              <a:rPr lang="en-US" dirty="0" smtClean="0"/>
              <a:t> 7</a:t>
            </a:r>
            <a:endParaRPr lang="en-US" dirty="0"/>
          </a:p>
        </p:txBody>
      </p:sp>
      <p:sp>
        <p:nvSpPr>
          <p:cNvPr id="32771" name="Content Placeholder 2"/>
          <p:cNvSpPr>
            <a:spLocks noGrp="1"/>
          </p:cNvSpPr>
          <p:nvPr>
            <p:ph idx="1"/>
          </p:nvPr>
        </p:nvSpPr>
        <p:spPr>
          <a:xfrm>
            <a:off x="754380" y="1706880"/>
            <a:ext cx="8549640" cy="4526280"/>
          </a:xfrm>
        </p:spPr>
        <p:txBody>
          <a:bodyPr/>
          <a:lstStyle/>
          <a:p>
            <a:r>
              <a:rPr lang="en-US" altLang="en-US" smtClean="0"/>
              <a:t>Selection Process</a:t>
            </a:r>
          </a:p>
          <a:p>
            <a:r>
              <a:rPr lang="en-US" altLang="en-US" smtClean="0"/>
              <a:t>Style disclosure</a:t>
            </a:r>
          </a:p>
        </p:txBody>
      </p:sp>
      <p:pic>
        <p:nvPicPr>
          <p:cNvPr id="32772"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7180" y="3131820"/>
            <a:ext cx="5748655" cy="421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000358"/>
      </p:ext>
    </p:extLst>
  </p:cSld>
  <p:clrMapOvr>
    <a:masterClrMapping/>
  </p:clrMapOvr>
  <p:transition advClick="0">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Candor in Advertising</a:t>
            </a:r>
            <a:r>
              <a:rPr lang="en-US" sz="2400" dirty="0"/>
              <a:t/>
            </a:r>
            <a:br>
              <a:rPr lang="en-US" sz="2400" dirty="0"/>
            </a:br>
            <a:r>
              <a:rPr lang="en-US" dirty="0">
                <a:solidFill>
                  <a:srgbClr val="64696E"/>
                </a:solidFill>
              </a:rPr>
              <a:t/>
            </a:r>
            <a:br>
              <a:rPr lang="en-US" dirty="0">
                <a:solidFill>
                  <a:srgbClr val="64696E"/>
                </a:solidFill>
              </a:rPr>
            </a:br>
            <a:endParaRPr lang="en-US" sz="1600" dirty="0">
              <a:solidFill>
                <a:srgbClr val="64696E"/>
              </a:solidFill>
            </a:endParaRPr>
          </a:p>
        </p:txBody>
      </p:sp>
      <p:sp>
        <p:nvSpPr>
          <p:cNvPr id="4" name="Text Placeholder 3"/>
          <p:cNvSpPr>
            <a:spLocks noGrp="1"/>
          </p:cNvSpPr>
          <p:nvPr>
            <p:ph type="body" sz="quarter" idx="11"/>
          </p:nvPr>
        </p:nvSpPr>
        <p:spPr/>
        <p:txBody>
          <a:bodyPr>
            <a:normAutofit/>
          </a:bodyPr>
          <a:lstStyle/>
          <a:p>
            <a:pPr marL="342900" lvl="0" indent="-342900">
              <a:buFont typeface="Wingdings" panose="05000000000000000000" pitchFamily="2" charset="2"/>
              <a:buChar char="§"/>
            </a:pPr>
            <a:r>
              <a:rPr lang="en-US" sz="4000" b="0" dirty="0"/>
              <a:t>If put forward, statements as to the mediator’s record should be accurate.</a:t>
            </a:r>
          </a:p>
          <a:p>
            <a:pPr marL="342900" lvl="0" indent="-342900">
              <a:buFont typeface="Wingdings" panose="05000000000000000000" pitchFamily="2" charset="2"/>
              <a:buChar char="§"/>
            </a:pPr>
            <a:r>
              <a:rPr lang="en-US" sz="4000" b="0" dirty="0"/>
              <a:t>Statements made should not breach the pledge of confidentiality.</a:t>
            </a:r>
          </a:p>
        </p:txBody>
      </p:sp>
    </p:spTree>
    <p:extLst>
      <p:ext uri="{BB962C8B-B14F-4D97-AF65-F5344CB8AC3E}">
        <p14:creationId xmlns:p14="http://schemas.microsoft.com/office/powerpoint/2010/main" val="59194668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53340"/>
            <a:ext cx="8549640" cy="1257300"/>
          </a:xfrm>
        </p:spPr>
        <p:txBody>
          <a:bodyPr/>
          <a:lstStyle/>
          <a:p>
            <a:pPr>
              <a:defRPr/>
            </a:pPr>
            <a:r>
              <a:rPr lang="en-US" dirty="0" smtClean="0"/>
              <a:t>Compensation – </a:t>
            </a:r>
            <a:r>
              <a:rPr lang="en-US" dirty="0" err="1" smtClean="0"/>
              <a:t>Std</a:t>
            </a:r>
            <a:r>
              <a:rPr lang="en-US" dirty="0" smtClean="0"/>
              <a:t> 8	</a:t>
            </a:r>
            <a:endParaRPr lang="en-US" dirty="0"/>
          </a:p>
        </p:txBody>
      </p:sp>
      <p:sp>
        <p:nvSpPr>
          <p:cNvPr id="33795" name="Content Placeholder 2"/>
          <p:cNvSpPr>
            <a:spLocks noGrp="1"/>
          </p:cNvSpPr>
          <p:nvPr>
            <p:ph idx="1"/>
          </p:nvPr>
        </p:nvSpPr>
        <p:spPr>
          <a:xfrm>
            <a:off x="586740" y="1455420"/>
            <a:ext cx="8549640" cy="4526280"/>
          </a:xfrm>
        </p:spPr>
        <p:txBody>
          <a:bodyPr/>
          <a:lstStyle/>
          <a:p>
            <a:r>
              <a:rPr lang="en-US" altLang="en-US" smtClean="0"/>
              <a:t>Commercial Division</a:t>
            </a:r>
          </a:p>
          <a:p>
            <a:r>
              <a:rPr lang="en-US" altLang="en-US" smtClean="0"/>
              <a:t>EDNY</a:t>
            </a:r>
          </a:p>
          <a:p>
            <a:r>
              <a:rPr lang="en-US" altLang="en-US" smtClean="0"/>
              <a:t>NJ CDR</a:t>
            </a:r>
          </a:p>
        </p:txBody>
      </p:sp>
      <p:pic>
        <p:nvPicPr>
          <p:cNvPr id="33796" name="Picture 6"/>
          <p:cNvPicPr>
            <a:picLocks noChangeAspect="1"/>
          </p:cNvPicPr>
          <p:nvPr/>
        </p:nvPicPr>
        <p:blipFill>
          <a:blip r:embed="rId2">
            <a:extLst>
              <a:ext uri="{28A0092B-C50C-407E-A947-70E740481C1C}">
                <a14:useLocalDpi xmlns:a14="http://schemas.microsoft.com/office/drawing/2010/main" val="0"/>
              </a:ext>
            </a:extLst>
          </a:blip>
          <a:srcRect t="1683" r="3693"/>
          <a:stretch>
            <a:fillRect/>
          </a:stretch>
        </p:blipFill>
        <p:spPr bwMode="auto">
          <a:xfrm>
            <a:off x="4107180" y="2546827"/>
            <a:ext cx="5783580" cy="489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5123" y="2546827"/>
            <a:ext cx="319563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176000"/>
      </p:ext>
    </p:extLst>
  </p:cSld>
  <p:clrMapOvr>
    <a:masterClrMapping/>
  </p:clrMapOvr>
  <p:transition advClick="0">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 y="1203960"/>
            <a:ext cx="10142220" cy="1927860"/>
          </a:xfrm>
        </p:spPr>
        <p:txBody>
          <a:bodyPr/>
          <a:lstStyle/>
          <a:p>
            <a:pPr>
              <a:defRPr/>
            </a:pPr>
            <a:r>
              <a:rPr lang="en-US" b="1" dirty="0">
                <a:effectLst/>
              </a:rPr>
              <a:t>STANDARD </a:t>
            </a:r>
            <a:r>
              <a:rPr lang="en-US" b="1" dirty="0" smtClean="0">
                <a:effectLst/>
              </a:rPr>
              <a:t>IX: </a:t>
            </a:r>
            <a:br>
              <a:rPr lang="en-US" b="1" dirty="0" smtClean="0">
                <a:effectLst/>
              </a:rPr>
            </a:br>
            <a:r>
              <a:rPr lang="en-US" b="1" dirty="0" smtClean="0">
                <a:effectLst/>
              </a:rPr>
              <a:t>ADVANCEMENT OF MEDIATION PRACTICE</a:t>
            </a:r>
            <a:br>
              <a:rPr lang="en-US" b="1" dirty="0" smtClean="0">
                <a:effectLst/>
              </a:rPr>
            </a:br>
            <a:r>
              <a:rPr lang="en-US" dirty="0">
                <a:effectLst/>
              </a:rPr>
              <a:t/>
            </a:r>
            <a:br>
              <a:rPr lang="en-US" dirty="0">
                <a:effectLst/>
              </a:rPr>
            </a:br>
            <a:endParaRPr lang="en-US" dirty="0"/>
          </a:p>
        </p:txBody>
      </p:sp>
      <p:sp>
        <p:nvSpPr>
          <p:cNvPr id="35843" name="TextBox 3"/>
          <p:cNvSpPr txBox="1">
            <a:spLocks noChangeArrowheads="1"/>
          </p:cNvSpPr>
          <p:nvPr/>
        </p:nvSpPr>
        <p:spPr bwMode="auto">
          <a:xfrm>
            <a:off x="670560" y="2840197"/>
            <a:ext cx="85077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defTabSz="1005840" eaLnBrk="0" fontAlgn="base" hangingPunct="0">
              <a:spcBef>
                <a:spcPct val="0"/>
              </a:spcBef>
              <a:spcAft>
                <a:spcPct val="0"/>
              </a:spcAft>
              <a:buClrTx/>
              <a:buSzTx/>
              <a:buNone/>
            </a:pPr>
            <a:r>
              <a:rPr lang="en-US" altLang="en-US" sz="3080" b="1">
                <a:solidFill>
                  <a:srgbClr val="FFFFFF"/>
                </a:solidFill>
                <a:latin typeface="Arial" panose="020B0604020202020204" pitchFamily="34" charset="0"/>
              </a:rPr>
              <a:t>A.    A mediator should act in a manner that advances the practice of mediation…</a:t>
            </a:r>
            <a:endParaRPr lang="en-US" altLang="en-US" sz="2640" b="1">
              <a:solidFill>
                <a:srgbClr val="FFFFFF"/>
              </a:solidFill>
              <a:latin typeface="Arial" panose="020B0604020202020204" pitchFamily="34" charset="0"/>
            </a:endParaRPr>
          </a:p>
          <a:p>
            <a:pPr defTabSz="1005840" eaLnBrk="0" fontAlgn="base" hangingPunct="0">
              <a:spcBef>
                <a:spcPct val="0"/>
              </a:spcBef>
              <a:spcAft>
                <a:spcPct val="0"/>
              </a:spcAft>
              <a:buClrTx/>
              <a:buSzTx/>
              <a:buNone/>
            </a:pPr>
            <a:endParaRPr lang="en-US" altLang="en-US" sz="2640" b="1">
              <a:solidFill>
                <a:srgbClr val="FFFFFF"/>
              </a:solidFill>
              <a:latin typeface="Arial" panose="020B0604020202020204" pitchFamily="34" charset="0"/>
            </a:endParaRPr>
          </a:p>
        </p:txBody>
      </p:sp>
    </p:spTree>
    <p:extLst>
      <p:ext uri="{BB962C8B-B14F-4D97-AF65-F5344CB8AC3E}">
        <p14:creationId xmlns:p14="http://schemas.microsoft.com/office/powerpoint/2010/main" val="1010912262"/>
      </p:ext>
    </p:extLst>
  </p:cSld>
  <p:clrMapOvr>
    <a:masterClrMapping/>
  </p:clrMapOvr>
  <p:transition advClick="0">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eaLnBrk="1" hangingPunct="1">
              <a:defRPr/>
            </a:pPr>
            <a:endParaRPr lang="en-US" smtClean="0"/>
          </a:p>
        </p:txBody>
      </p:sp>
      <p:pic>
        <p:nvPicPr>
          <p:cNvPr id="27651" name="Picture 3" descr="50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2920" y="451327"/>
            <a:ext cx="9052560" cy="6845300"/>
          </a:xfrm>
        </p:spPr>
      </p:pic>
    </p:spTree>
    <p:extLst>
      <p:ext uri="{BB962C8B-B14F-4D97-AF65-F5344CB8AC3E}">
        <p14:creationId xmlns:p14="http://schemas.microsoft.com/office/powerpoint/2010/main" val="1599087144"/>
      </p:ext>
    </p:extLst>
  </p:cSld>
  <p:clrMapOvr>
    <a:masterClrMapping/>
  </p:clrMapOvr>
  <p:transition advClick="0">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body" idx="1"/>
          </p:nvPr>
        </p:nvSpPr>
        <p:spPr>
          <a:xfrm>
            <a:off x="0" y="2042160"/>
            <a:ext cx="10058400" cy="5615940"/>
          </a:xfrm>
          <a:noFill/>
        </p:spPr>
        <p:txBody>
          <a:bodyPr/>
          <a:lstStyle/>
          <a:p>
            <a:pPr algn="ctr" eaLnBrk="1" hangingPunct="1">
              <a:buFont typeface="Wingdings" panose="05000000000000000000" pitchFamily="2" charset="2"/>
              <a:buNone/>
            </a:pPr>
            <a:r>
              <a:rPr lang="en-US" altLang="en-US" sz="3960" b="1">
                <a:latin typeface="Palatino Linotype" panose="02040502050505030304" pitchFamily="18" charset="0"/>
              </a:rPr>
              <a:t>The parties ask the mediator for her legal opinion on the issues raised by the case.  </a:t>
            </a:r>
          </a:p>
          <a:p>
            <a:pPr algn="ctr" eaLnBrk="1" hangingPunct="1">
              <a:buFont typeface="Wingdings" panose="05000000000000000000" pitchFamily="2" charset="2"/>
              <a:buNone/>
            </a:pPr>
            <a:endParaRPr lang="en-US" altLang="en-US" sz="3960" b="1">
              <a:latin typeface="Palatino Linotype" panose="02040502050505030304" pitchFamily="18" charset="0"/>
            </a:endParaRPr>
          </a:p>
          <a:p>
            <a:pPr algn="ctr" eaLnBrk="1" hangingPunct="1">
              <a:buClr>
                <a:schemeClr val="tx1"/>
              </a:buClr>
            </a:pPr>
            <a:r>
              <a:rPr lang="en-US" altLang="en-US" sz="3960" b="1">
                <a:solidFill>
                  <a:srgbClr val="FF0066"/>
                </a:solidFill>
                <a:latin typeface="Palatino Linotype" panose="02040502050505030304" pitchFamily="18" charset="0"/>
              </a:rPr>
              <a:t>How should the mediator respond?</a:t>
            </a:r>
          </a:p>
        </p:txBody>
      </p:sp>
    </p:spTree>
    <p:extLst>
      <p:ext uri="{BB962C8B-B14F-4D97-AF65-F5344CB8AC3E}">
        <p14:creationId xmlns:p14="http://schemas.microsoft.com/office/powerpoint/2010/main" val="3900189702"/>
      </p:ext>
    </p:extLst>
  </p:cSld>
  <p:clrMapOvr>
    <a:masterClrMapping/>
  </p:clrMapOvr>
  <p:transition advClick="0">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0" y="114300"/>
            <a:ext cx="10058400" cy="7543800"/>
          </a:xfrm>
        </p:spPr>
        <p:txBody>
          <a:bodyPr/>
          <a:lstStyle/>
          <a:p>
            <a:pPr algn="ctr" eaLnBrk="1" hangingPunct="1">
              <a:buFont typeface="Wingdings" panose="05000000000000000000" pitchFamily="2" charset="2"/>
              <a:buNone/>
            </a:pPr>
            <a:r>
              <a:rPr lang="en-US" altLang="en-US" sz="3960" b="1">
                <a:latin typeface="Palatino Linotype" panose="02040502050505030304" pitchFamily="18" charset="0"/>
              </a:rPr>
              <a:t>A   mediator learns that a company has been committing tax fraud by knowingly charging personal expenses to his company.</a:t>
            </a:r>
          </a:p>
          <a:p>
            <a:pPr algn="ctr" eaLnBrk="1" hangingPunct="1">
              <a:buFont typeface="Wingdings" panose="05000000000000000000" pitchFamily="2" charset="2"/>
              <a:buNone/>
            </a:pPr>
            <a:endParaRPr lang="en-US" altLang="en-US" sz="3960" b="1">
              <a:latin typeface="Palatino Linotype" panose="02040502050505030304" pitchFamily="18" charset="0"/>
            </a:endParaRPr>
          </a:p>
          <a:p>
            <a:pPr algn="ctr" eaLnBrk="1" hangingPunct="1">
              <a:buClr>
                <a:schemeClr val="tx1"/>
              </a:buClr>
            </a:pPr>
            <a:r>
              <a:rPr lang="en-US" altLang="en-US" sz="3960" b="1">
                <a:solidFill>
                  <a:srgbClr val="FF0066"/>
                </a:solidFill>
                <a:latin typeface="Palatino Linotype" panose="02040502050505030304" pitchFamily="18" charset="0"/>
              </a:rPr>
              <a:t>Does the mediator have a duty to take any particular action?</a:t>
            </a:r>
          </a:p>
          <a:p>
            <a:pPr algn="ctr" eaLnBrk="1" hangingPunct="1"/>
            <a:endParaRPr lang="en-US" altLang="en-US" sz="3960" b="1">
              <a:solidFill>
                <a:srgbClr val="FF0066"/>
              </a:solidFill>
              <a:latin typeface="Palatino Linotype" panose="02040502050505030304" pitchFamily="18" charset="0"/>
            </a:endParaRPr>
          </a:p>
          <a:p>
            <a:pPr algn="ctr" eaLnBrk="1" hangingPunct="1">
              <a:buClr>
                <a:schemeClr val="tx1"/>
              </a:buClr>
            </a:pPr>
            <a:r>
              <a:rPr lang="en-US" altLang="en-US" sz="3960" b="1">
                <a:solidFill>
                  <a:srgbClr val="FF0066"/>
                </a:solidFill>
                <a:latin typeface="Palatino Linotype" panose="02040502050505030304" pitchFamily="18" charset="0"/>
              </a:rPr>
              <a:t>What are the ethical duties of the mediator under these circumstances?</a:t>
            </a:r>
          </a:p>
          <a:p>
            <a:pPr algn="ctr" eaLnBrk="1" hangingPunct="1">
              <a:buFont typeface="Wingdings" panose="05000000000000000000" pitchFamily="2" charset="2"/>
              <a:buNone/>
            </a:pPr>
            <a:endParaRPr lang="en-US" altLang="en-US" smtClean="0">
              <a:solidFill>
                <a:srgbClr val="FF0066"/>
              </a:solidFill>
            </a:endParaRPr>
          </a:p>
        </p:txBody>
      </p:sp>
    </p:spTree>
    <p:extLst>
      <p:ext uri="{BB962C8B-B14F-4D97-AF65-F5344CB8AC3E}">
        <p14:creationId xmlns:p14="http://schemas.microsoft.com/office/powerpoint/2010/main" val="95874785"/>
      </p:ext>
    </p:extLst>
  </p:cSld>
  <p:clrMapOvr>
    <a:masterClrMapping/>
  </p:clrMapOvr>
  <p:transition advClick="0">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body" idx="1"/>
          </p:nvPr>
        </p:nvSpPr>
        <p:spPr>
          <a:xfrm>
            <a:off x="0" y="114300"/>
            <a:ext cx="10058400" cy="7543800"/>
          </a:xfrm>
          <a:noFill/>
        </p:spPr>
        <p:txBody>
          <a:bodyPr/>
          <a:lstStyle/>
          <a:p>
            <a:pPr algn="ctr" eaLnBrk="1" hangingPunct="1">
              <a:lnSpc>
                <a:spcPct val="90000"/>
              </a:lnSpc>
              <a:buFont typeface="Wingdings" panose="05000000000000000000" pitchFamily="2" charset="2"/>
              <a:buNone/>
            </a:pPr>
            <a:r>
              <a:rPr lang="en-US" altLang="en-US" sz="3960" b="1">
                <a:latin typeface="Palatino Linotype" panose="02040502050505030304" pitchFamily="18" charset="0"/>
              </a:rPr>
              <a:t>The parties have reached an impasse.  The parties ask the mediator to change hats and serve as arbitrator.</a:t>
            </a:r>
          </a:p>
          <a:p>
            <a:pPr algn="ctr" eaLnBrk="1" hangingPunct="1">
              <a:lnSpc>
                <a:spcPct val="90000"/>
              </a:lnSpc>
              <a:buFont typeface="Wingdings" panose="05000000000000000000" pitchFamily="2" charset="2"/>
              <a:buNone/>
            </a:pPr>
            <a:endParaRPr lang="en-US" altLang="en-US" sz="3960" b="1">
              <a:solidFill>
                <a:srgbClr val="FF0066"/>
              </a:solidFill>
              <a:latin typeface="Palatino Linotype" panose="02040502050505030304" pitchFamily="18" charset="0"/>
            </a:endParaRPr>
          </a:p>
          <a:p>
            <a:pPr eaLnBrk="1" hangingPunct="1">
              <a:lnSpc>
                <a:spcPct val="90000"/>
              </a:lnSpc>
              <a:buClr>
                <a:schemeClr val="tx1"/>
              </a:buClr>
            </a:pPr>
            <a:r>
              <a:rPr lang="en-US" altLang="en-US" sz="3960" b="1">
                <a:solidFill>
                  <a:srgbClr val="FF0066"/>
                </a:solidFill>
                <a:latin typeface="Palatino Linotype" panose="02040502050505030304" pitchFamily="18" charset="0"/>
              </a:rPr>
              <a:t>How should the mediator respond?</a:t>
            </a:r>
          </a:p>
          <a:p>
            <a:pPr eaLnBrk="1" hangingPunct="1">
              <a:lnSpc>
                <a:spcPct val="90000"/>
              </a:lnSpc>
              <a:buClr>
                <a:schemeClr val="tx1"/>
              </a:buClr>
            </a:pPr>
            <a:endParaRPr lang="en-US" altLang="en-US" sz="3960" b="1">
              <a:solidFill>
                <a:srgbClr val="FF0066"/>
              </a:solidFill>
              <a:latin typeface="Palatino Linotype" panose="02040502050505030304" pitchFamily="18" charset="0"/>
            </a:endParaRPr>
          </a:p>
          <a:p>
            <a:pPr eaLnBrk="1" hangingPunct="1">
              <a:lnSpc>
                <a:spcPct val="90000"/>
              </a:lnSpc>
              <a:buClr>
                <a:schemeClr val="tx1"/>
              </a:buClr>
            </a:pPr>
            <a:r>
              <a:rPr lang="en-US" altLang="en-US" sz="3960" b="1">
                <a:solidFill>
                  <a:srgbClr val="FF0066"/>
                </a:solidFill>
                <a:latin typeface="Palatino Linotype" panose="02040502050505030304" pitchFamily="18" charset="0"/>
              </a:rPr>
              <a:t>What should be the response in the converse situation where the neutral was initially engaged as an arbitrator and after the first day of the hearing the arbitrator was asked to suspend the arbitration and instead serve as a mediator?</a:t>
            </a:r>
          </a:p>
          <a:p>
            <a:pPr algn="ctr" eaLnBrk="1" hangingPunct="1">
              <a:lnSpc>
                <a:spcPct val="90000"/>
              </a:lnSpc>
              <a:buFont typeface="Wingdings" panose="05000000000000000000" pitchFamily="2" charset="2"/>
              <a:buNone/>
            </a:pPr>
            <a:endParaRPr lang="en-US" altLang="en-US" sz="3960">
              <a:solidFill>
                <a:srgbClr val="FF0066"/>
              </a:solidFill>
              <a:latin typeface="Palatino Linotype" panose="02040502050505030304" pitchFamily="18" charset="0"/>
            </a:endParaRPr>
          </a:p>
        </p:txBody>
      </p:sp>
    </p:spTree>
    <p:extLst>
      <p:ext uri="{BB962C8B-B14F-4D97-AF65-F5344CB8AC3E}">
        <p14:creationId xmlns:p14="http://schemas.microsoft.com/office/powerpoint/2010/main" val="2386375697"/>
      </p:ext>
    </p:extLst>
  </p:cSld>
  <p:clrMapOvr>
    <a:masterClrMapping/>
  </p:clrMapOvr>
  <p:transition advClick="0">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0" y="114300"/>
            <a:ext cx="10058400" cy="7543800"/>
          </a:xfrm>
        </p:spPr>
        <p:txBody>
          <a:bodyPr/>
          <a:lstStyle/>
          <a:p>
            <a:pPr marL="586740" indent="-586740" algn="ctr" eaLnBrk="1" hangingPunct="1">
              <a:lnSpc>
                <a:spcPct val="80000"/>
              </a:lnSpc>
              <a:buNone/>
            </a:pPr>
            <a:r>
              <a:rPr lang="en-US" altLang="en-US" b="1" smtClean="0">
                <a:latin typeface="Palatino Linotype" panose="02040502050505030304" pitchFamily="18" charset="0"/>
              </a:rPr>
              <a:t>Years ago the mediator and the claimant’s counsel opposed each other in a forgettable litigation.  It was so forgettable that the mediator forgot the particulars except to recall that it was approximately 10 years ago.</a:t>
            </a:r>
          </a:p>
          <a:p>
            <a:pPr marL="586740" indent="-586740" algn="ctr" eaLnBrk="1" hangingPunct="1">
              <a:lnSpc>
                <a:spcPct val="80000"/>
              </a:lnSpc>
              <a:buNone/>
            </a:pPr>
            <a:endParaRPr lang="en-US" altLang="en-US" b="1" smtClean="0">
              <a:latin typeface="Palatino Linotype" panose="02040502050505030304" pitchFamily="18" charset="0"/>
            </a:endParaRPr>
          </a:p>
          <a:p>
            <a:pPr marL="586740" indent="-586740" eaLnBrk="1" hangingPunct="1">
              <a:lnSpc>
                <a:spcPct val="80000"/>
              </a:lnSpc>
              <a:buClr>
                <a:schemeClr val="tx1"/>
              </a:buClr>
            </a:pPr>
            <a:r>
              <a:rPr lang="en-US" altLang="en-US" b="1" smtClean="0">
                <a:solidFill>
                  <a:srgbClr val="FF0066"/>
                </a:solidFill>
                <a:latin typeface="Palatino Linotype" panose="02040502050505030304" pitchFamily="18" charset="0"/>
              </a:rPr>
              <a:t>Is a disclosure necessary?</a:t>
            </a:r>
          </a:p>
          <a:p>
            <a:pPr marL="586740" indent="-586740" eaLnBrk="1" hangingPunct="1">
              <a:lnSpc>
                <a:spcPct val="80000"/>
              </a:lnSpc>
              <a:buClr>
                <a:schemeClr val="tx1"/>
              </a:buClr>
            </a:pPr>
            <a:endParaRPr lang="en-US" altLang="en-US" b="1" smtClean="0">
              <a:solidFill>
                <a:srgbClr val="FF0066"/>
              </a:solidFill>
              <a:latin typeface="Palatino Linotype" panose="02040502050505030304" pitchFamily="18" charset="0"/>
            </a:endParaRPr>
          </a:p>
          <a:p>
            <a:pPr marL="586740" indent="-586740" eaLnBrk="1" hangingPunct="1">
              <a:lnSpc>
                <a:spcPct val="80000"/>
              </a:lnSpc>
              <a:buClr>
                <a:schemeClr val="tx1"/>
              </a:buClr>
            </a:pPr>
            <a:r>
              <a:rPr lang="en-US" altLang="en-US" b="1" smtClean="0">
                <a:solidFill>
                  <a:srgbClr val="FF0066"/>
                </a:solidFill>
                <a:latin typeface="Palatino Linotype" panose="02040502050505030304" pitchFamily="18" charset="0"/>
              </a:rPr>
              <a:t>If so, what needs to be said?</a:t>
            </a:r>
          </a:p>
          <a:p>
            <a:pPr marL="586740" indent="-586740" eaLnBrk="1" hangingPunct="1">
              <a:lnSpc>
                <a:spcPct val="80000"/>
              </a:lnSpc>
              <a:buClr>
                <a:schemeClr val="tx1"/>
              </a:buClr>
            </a:pPr>
            <a:endParaRPr lang="en-US" altLang="en-US" b="1" smtClean="0">
              <a:solidFill>
                <a:srgbClr val="FF0066"/>
              </a:solidFill>
              <a:latin typeface="Palatino Linotype" panose="02040502050505030304" pitchFamily="18" charset="0"/>
            </a:endParaRPr>
          </a:p>
          <a:p>
            <a:pPr marL="586740" indent="-586740" eaLnBrk="1" hangingPunct="1">
              <a:lnSpc>
                <a:spcPct val="80000"/>
              </a:lnSpc>
              <a:buClr>
                <a:schemeClr val="tx1"/>
              </a:buClr>
            </a:pPr>
            <a:r>
              <a:rPr lang="en-US" altLang="en-US" b="1" smtClean="0">
                <a:solidFill>
                  <a:srgbClr val="FF0066"/>
                </a:solidFill>
                <a:latin typeface="Palatino Linotype" panose="02040502050505030304" pitchFamily="18" charset="0"/>
              </a:rPr>
              <a:t>What effort, if any should be made to recover what has been forgotten?</a:t>
            </a:r>
          </a:p>
          <a:p>
            <a:pPr marL="586740" indent="-586740" eaLnBrk="1" hangingPunct="1">
              <a:lnSpc>
                <a:spcPct val="80000"/>
              </a:lnSpc>
              <a:buClr>
                <a:schemeClr val="tx1"/>
              </a:buClr>
            </a:pPr>
            <a:endParaRPr lang="en-US" altLang="en-US" b="1" smtClean="0">
              <a:solidFill>
                <a:srgbClr val="FF0066"/>
              </a:solidFill>
              <a:latin typeface="Palatino Linotype" panose="02040502050505030304" pitchFamily="18" charset="0"/>
            </a:endParaRPr>
          </a:p>
          <a:p>
            <a:pPr marL="586740" indent="-586740" eaLnBrk="1" hangingPunct="1">
              <a:lnSpc>
                <a:spcPct val="80000"/>
              </a:lnSpc>
              <a:buClr>
                <a:schemeClr val="tx1"/>
              </a:buClr>
            </a:pPr>
            <a:r>
              <a:rPr lang="en-US" altLang="en-US" b="1" smtClean="0">
                <a:solidFill>
                  <a:srgbClr val="FF0066"/>
                </a:solidFill>
                <a:latin typeface="Palatino Linotype" panose="02040502050505030304" pitchFamily="18" charset="0"/>
              </a:rPr>
              <a:t>Is the answer different if the litigation in question took place last year?</a:t>
            </a:r>
          </a:p>
        </p:txBody>
      </p:sp>
    </p:spTree>
    <p:extLst>
      <p:ext uri="{BB962C8B-B14F-4D97-AF65-F5344CB8AC3E}">
        <p14:creationId xmlns:p14="http://schemas.microsoft.com/office/powerpoint/2010/main" val="567401813"/>
      </p:ext>
    </p:extLst>
  </p:cSld>
  <p:clrMapOvr>
    <a:masterClrMapping/>
  </p:clrMapOvr>
  <p:transition advClick="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81940"/>
            <a:ext cx="8549640" cy="838200"/>
          </a:xfrm>
        </p:spPr>
        <p:txBody>
          <a:bodyPr/>
          <a:lstStyle/>
          <a:p>
            <a:pPr>
              <a:defRPr/>
            </a:pPr>
            <a:r>
              <a:rPr lang="en-US" dirty="0" smtClean="0"/>
              <a:t>Normative Ethics</a:t>
            </a:r>
            <a:endParaRPr lang="en-US" dirty="0"/>
          </a:p>
        </p:txBody>
      </p:sp>
      <p:sp>
        <p:nvSpPr>
          <p:cNvPr id="11267" name="Content Placeholder 2"/>
          <p:cNvSpPr>
            <a:spLocks noGrp="1"/>
          </p:cNvSpPr>
          <p:nvPr>
            <p:ph idx="1"/>
          </p:nvPr>
        </p:nvSpPr>
        <p:spPr>
          <a:xfrm>
            <a:off x="251460" y="1203960"/>
            <a:ext cx="8549640" cy="4526280"/>
          </a:xfrm>
        </p:spPr>
        <p:txBody>
          <a:bodyPr/>
          <a:lstStyle/>
          <a:p>
            <a:r>
              <a:rPr lang="en-US" altLang="en-US" sz="2200"/>
              <a:t>Virtue ethics</a:t>
            </a:r>
          </a:p>
          <a:p>
            <a:r>
              <a:rPr lang="en-US" altLang="en-US" sz="2200"/>
              <a:t>Stoicism</a:t>
            </a:r>
          </a:p>
          <a:p>
            <a:r>
              <a:rPr lang="en-US" altLang="en-US" sz="2200"/>
              <a:t>Hedonism</a:t>
            </a:r>
          </a:p>
          <a:p>
            <a:r>
              <a:rPr lang="en-US" altLang="en-US" sz="2200"/>
              <a:t>Cyrenaic hedonism </a:t>
            </a:r>
          </a:p>
          <a:p>
            <a:r>
              <a:rPr lang="en-US" altLang="en-US" sz="2200"/>
              <a:t>Epicureanism</a:t>
            </a:r>
          </a:p>
          <a:p>
            <a:r>
              <a:rPr lang="en-US" altLang="en-US" sz="2200"/>
              <a:t>State consequentialism</a:t>
            </a:r>
          </a:p>
          <a:p>
            <a:r>
              <a:rPr lang="en-US" altLang="en-US" sz="2200"/>
              <a:t>Consequentialism</a:t>
            </a:r>
          </a:p>
          <a:p>
            <a:r>
              <a:rPr lang="en-US" altLang="en-US" sz="2200"/>
              <a:t>Utilitarianism</a:t>
            </a:r>
          </a:p>
          <a:p>
            <a:r>
              <a:rPr lang="en-US" altLang="en-US" sz="2200"/>
              <a:t>Deontology</a:t>
            </a:r>
          </a:p>
          <a:p>
            <a:r>
              <a:rPr lang="en-US" altLang="en-US" sz="2200"/>
              <a:t>Contemporary virtue ethics</a:t>
            </a:r>
          </a:p>
          <a:p>
            <a:r>
              <a:rPr lang="en-US" altLang="en-US" sz="2200"/>
              <a:t>Pragmatic ethics</a:t>
            </a:r>
          </a:p>
          <a:p>
            <a:r>
              <a:rPr lang="en-US" altLang="en-US" sz="2200"/>
              <a:t>Role ethics</a:t>
            </a:r>
          </a:p>
          <a:p>
            <a:r>
              <a:rPr lang="en-US" altLang="en-US" sz="2200"/>
              <a:t>Anarchist ethics</a:t>
            </a:r>
          </a:p>
          <a:p>
            <a:r>
              <a:rPr lang="en-US" altLang="en-US" sz="2200"/>
              <a:t>Postmodern ethics</a:t>
            </a:r>
          </a:p>
          <a:p>
            <a:endParaRPr lang="en-US" altLang="en-US" smtClean="0"/>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t="8197" r="-916"/>
          <a:stretch>
            <a:fillRect/>
          </a:stretch>
        </p:blipFill>
        <p:spPr bwMode="auto">
          <a:xfrm>
            <a:off x="7788275" y="529908"/>
            <a:ext cx="2125187" cy="258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5886" y="1287780"/>
            <a:ext cx="200294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7620" y="3327400"/>
            <a:ext cx="2097247" cy="30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35968" y="4013677"/>
            <a:ext cx="1508760" cy="276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5720" y="4848384"/>
            <a:ext cx="1756728" cy="229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578286"/>
      </p:ext>
    </p:extLst>
  </p:cSld>
  <p:clrMapOvr>
    <a:masterClrMapping/>
  </p:clrMapOvr>
  <p:transition advClick="0">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0" y="114300"/>
            <a:ext cx="10058400" cy="7543800"/>
          </a:xfrm>
        </p:spPr>
        <p:txBody>
          <a:bodyPr/>
          <a:lstStyle/>
          <a:p>
            <a:pPr algn="ctr" eaLnBrk="1" hangingPunct="1">
              <a:buFont typeface="Wingdings" panose="05000000000000000000" pitchFamily="2" charset="2"/>
              <a:buNone/>
            </a:pPr>
            <a:r>
              <a:rPr lang="en-US" altLang="en-US" sz="3960" b="1"/>
              <a:t>You are a litigator who occasionally serves as a mediator.  Your newest mediation pits two large financial institutions against each other.  Your spouse works for a major law firm in town.  You believe your spouse’s firm represents one of the parties on a regular basis, but you do not believe your spouse has ever represented that party.</a:t>
            </a:r>
          </a:p>
          <a:p>
            <a:pPr eaLnBrk="1" hangingPunct="1">
              <a:buFont typeface="Wingdings" panose="05000000000000000000" pitchFamily="2" charset="2"/>
              <a:buNone/>
            </a:pPr>
            <a:endParaRPr lang="en-US" altLang="en-US" sz="3960" b="1"/>
          </a:p>
          <a:p>
            <a:pPr algn="ctr" eaLnBrk="1" hangingPunct="1">
              <a:buClr>
                <a:schemeClr val="tx1"/>
              </a:buClr>
            </a:pPr>
            <a:r>
              <a:rPr lang="en-US" altLang="en-US" sz="3960" b="1">
                <a:solidFill>
                  <a:srgbClr val="FF0066"/>
                </a:solidFill>
              </a:rPr>
              <a:t>What should you do?</a:t>
            </a:r>
          </a:p>
        </p:txBody>
      </p:sp>
    </p:spTree>
    <p:extLst>
      <p:ext uri="{BB962C8B-B14F-4D97-AF65-F5344CB8AC3E}">
        <p14:creationId xmlns:p14="http://schemas.microsoft.com/office/powerpoint/2010/main" val="1177790053"/>
      </p:ext>
    </p:extLst>
  </p:cSld>
  <p:clrMapOvr>
    <a:masterClrMapping/>
  </p:clrMapOvr>
  <p:transition advClick="0">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0" y="114300"/>
            <a:ext cx="10058400" cy="7543800"/>
          </a:xfrm>
        </p:spPr>
        <p:txBody>
          <a:bodyPr/>
          <a:lstStyle/>
          <a:p>
            <a:pPr algn="ctr" eaLnBrk="1" hangingPunct="1">
              <a:buFont typeface="Wingdings" panose="05000000000000000000" pitchFamily="2" charset="2"/>
              <a:buNone/>
            </a:pPr>
            <a:r>
              <a:rPr lang="en-US" altLang="en-US" sz="3960" b="1">
                <a:latin typeface="Palatino Linotype" panose="02040502050505030304" pitchFamily="18" charset="0"/>
              </a:rPr>
              <a:t>You are a mediator with a private legal practice. During a caucus, the General Counsel for one of the parties indicates, in a one-on-one conversation with you, that she is always looking for good lawyers and to give her a call after the mediation to discuss possible opportunities. </a:t>
            </a:r>
          </a:p>
          <a:p>
            <a:pPr algn="ctr" eaLnBrk="1" hangingPunct="1">
              <a:buFont typeface="Wingdings" panose="05000000000000000000" pitchFamily="2" charset="2"/>
              <a:buNone/>
            </a:pPr>
            <a:endParaRPr lang="en-US" altLang="en-US" sz="3960" b="1">
              <a:latin typeface="Palatino Linotype" panose="02040502050505030304" pitchFamily="18" charset="0"/>
            </a:endParaRPr>
          </a:p>
          <a:p>
            <a:pPr algn="ctr" eaLnBrk="1" hangingPunct="1">
              <a:buClr>
                <a:schemeClr val="tx1"/>
              </a:buClr>
            </a:pPr>
            <a:r>
              <a:rPr lang="en-US" altLang="en-US" sz="3960" b="1">
                <a:solidFill>
                  <a:srgbClr val="FF0066"/>
                </a:solidFill>
                <a:latin typeface="Palatino Linotype" panose="02040502050505030304" pitchFamily="18" charset="0"/>
              </a:rPr>
              <a:t>What should you do</a:t>
            </a:r>
            <a:r>
              <a:rPr lang="en-US" altLang="en-US" sz="3960" b="1">
                <a:solidFill>
                  <a:srgbClr val="FF0066"/>
                </a:solidFill>
              </a:rPr>
              <a:t>?</a:t>
            </a:r>
          </a:p>
        </p:txBody>
      </p:sp>
    </p:spTree>
    <p:extLst>
      <p:ext uri="{BB962C8B-B14F-4D97-AF65-F5344CB8AC3E}">
        <p14:creationId xmlns:p14="http://schemas.microsoft.com/office/powerpoint/2010/main" val="2638971994"/>
      </p:ext>
    </p:extLst>
  </p:cSld>
  <p:clrMapOvr>
    <a:masterClrMapping/>
  </p:clrMapOvr>
  <p:transition advClick="0">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0" y="114300"/>
            <a:ext cx="10058400" cy="7543800"/>
          </a:xfrm>
        </p:spPr>
        <p:txBody>
          <a:bodyPr/>
          <a:lstStyle/>
          <a:p>
            <a:pPr algn="ctr" eaLnBrk="1" hangingPunct="1">
              <a:buFont typeface="Wingdings" panose="05000000000000000000" pitchFamily="2" charset="2"/>
              <a:buNone/>
            </a:pPr>
            <a:r>
              <a:rPr lang="en-US" altLang="en-US" sz="3960" b="1"/>
              <a:t>In an introductory caucus, claimant</a:t>
            </a:r>
            <a:r>
              <a:rPr lang="en-US" altLang="en-US" sz="3960" b="1">
                <a:sym typeface="WP TypographicSymbols" charset="0"/>
              </a:rPr>
              <a:t>’</a:t>
            </a:r>
            <a:r>
              <a:rPr lang="en-US" altLang="en-US" sz="3960" b="1"/>
              <a:t>s counsel threatens to disclose in the context of mediation the marital infidelities, addictions, and sexual predilections of several respondent</a:t>
            </a:r>
            <a:r>
              <a:rPr lang="en-US" altLang="en-US" sz="3960" b="1">
                <a:sym typeface="WP TypographicSymbols" charset="0"/>
              </a:rPr>
              <a:t>’s</a:t>
            </a:r>
            <a:r>
              <a:rPr lang="en-US" altLang="en-US" sz="3960" b="1"/>
              <a:t> senior executives. </a:t>
            </a:r>
          </a:p>
          <a:p>
            <a:pPr algn="ctr" eaLnBrk="1" hangingPunct="1">
              <a:buFont typeface="Wingdings" panose="05000000000000000000" pitchFamily="2" charset="2"/>
              <a:buNone/>
            </a:pPr>
            <a:endParaRPr lang="en-US" altLang="en-US" sz="3960" b="1"/>
          </a:p>
          <a:p>
            <a:pPr algn="ctr" eaLnBrk="1" hangingPunct="1">
              <a:buClr>
                <a:schemeClr val="tx1"/>
              </a:buClr>
            </a:pPr>
            <a:r>
              <a:rPr lang="en-US" altLang="en-US" sz="3960" b="1">
                <a:solidFill>
                  <a:srgbClr val="FF0066"/>
                </a:solidFill>
              </a:rPr>
              <a:t>What should the mediator do in response, if anything?</a:t>
            </a:r>
          </a:p>
        </p:txBody>
      </p:sp>
    </p:spTree>
    <p:extLst>
      <p:ext uri="{BB962C8B-B14F-4D97-AF65-F5344CB8AC3E}">
        <p14:creationId xmlns:p14="http://schemas.microsoft.com/office/powerpoint/2010/main" val="1947813052"/>
      </p:ext>
    </p:extLst>
  </p:cSld>
  <p:clrMapOvr>
    <a:masterClrMapping/>
  </p:clrMapOvr>
  <p:transition advClick="0">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0" y="114300"/>
            <a:ext cx="10058400" cy="7543800"/>
          </a:xfrm>
        </p:spPr>
        <p:txBody>
          <a:bodyPr/>
          <a:lstStyle/>
          <a:p>
            <a:pPr algn="ctr" eaLnBrk="1" hangingPunct="1">
              <a:buFont typeface="Wingdings" panose="05000000000000000000" pitchFamily="2" charset="2"/>
              <a:buNone/>
            </a:pPr>
            <a:r>
              <a:rPr lang="en-US" altLang="en-US" sz="3960" b="1"/>
              <a:t>An unsophisticated party, with unsophisticated counsel, is inclined to accept an offer based on a misunderstanding of the underlying legal principles that severely undervalues that party</a:t>
            </a:r>
            <a:r>
              <a:rPr lang="en-US" altLang="en-US" sz="3960" b="1">
                <a:sym typeface="WP TypographicSymbols" charset="0"/>
              </a:rPr>
              <a:t>’</a:t>
            </a:r>
            <a:r>
              <a:rPr lang="en-US" altLang="en-US" sz="3960" b="1"/>
              <a:t>s case. </a:t>
            </a:r>
          </a:p>
          <a:p>
            <a:pPr eaLnBrk="1" hangingPunct="1">
              <a:buFont typeface="Wingdings" panose="05000000000000000000" pitchFamily="2" charset="2"/>
              <a:buNone/>
            </a:pPr>
            <a:endParaRPr lang="en-US" altLang="en-US" sz="3960" b="1"/>
          </a:p>
          <a:p>
            <a:pPr algn="ctr" eaLnBrk="1" hangingPunct="1">
              <a:buClr>
                <a:schemeClr val="tx1"/>
              </a:buClr>
            </a:pPr>
            <a:r>
              <a:rPr lang="en-US" altLang="en-US" sz="3960" b="1">
                <a:solidFill>
                  <a:srgbClr val="FF0066"/>
                </a:solidFill>
              </a:rPr>
              <a:t>Does the mediator have any obligation </a:t>
            </a:r>
            <a:r>
              <a:rPr lang="en-US" altLang="en-US" sz="3960" b="1">
                <a:solidFill>
                  <a:srgbClr val="FF0066"/>
                </a:solidFill>
                <a:sym typeface="WP TypographicSymbols" charset="0"/>
              </a:rPr>
              <a:t>-</a:t>
            </a:r>
            <a:r>
              <a:rPr lang="en-US" altLang="en-US" sz="3960" b="1">
                <a:solidFill>
                  <a:srgbClr val="FF0066"/>
                </a:solidFill>
              </a:rPr>
              <a:t> ethical or otherwise </a:t>
            </a:r>
            <a:r>
              <a:rPr lang="en-US" altLang="en-US" sz="3960" b="1">
                <a:solidFill>
                  <a:srgbClr val="FF0066"/>
                </a:solidFill>
                <a:sym typeface="WP TypographicSymbols" charset="0"/>
              </a:rPr>
              <a:t>-</a:t>
            </a:r>
            <a:r>
              <a:rPr lang="en-US" altLang="en-US" sz="3960" b="1">
                <a:solidFill>
                  <a:srgbClr val="FF0066"/>
                </a:solidFill>
              </a:rPr>
              <a:t> to educate that party?</a:t>
            </a:r>
            <a:r>
              <a:rPr lang="en-US" altLang="en-US" sz="3960" b="1"/>
              <a:t> </a:t>
            </a:r>
          </a:p>
        </p:txBody>
      </p:sp>
    </p:spTree>
    <p:extLst>
      <p:ext uri="{BB962C8B-B14F-4D97-AF65-F5344CB8AC3E}">
        <p14:creationId xmlns:p14="http://schemas.microsoft.com/office/powerpoint/2010/main" val="751402073"/>
      </p:ext>
    </p:extLst>
  </p:cSld>
  <p:clrMapOvr>
    <a:masterClrMapping/>
  </p:clrMapOvr>
  <p:transition advClick="0">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196891"/>
            <a:ext cx="8549640" cy="1295400"/>
          </a:xfrm>
        </p:spPr>
        <p:txBody>
          <a:bodyPr/>
          <a:lstStyle/>
          <a:p>
            <a:pPr>
              <a:defRPr/>
            </a:pPr>
            <a:r>
              <a:rPr lang="en-US" dirty="0" smtClean="0"/>
              <a:t>What are </a:t>
            </a:r>
            <a:r>
              <a:rPr lang="en-US" dirty="0"/>
              <a:t>w</a:t>
            </a:r>
            <a:r>
              <a:rPr lang="en-US" dirty="0" smtClean="0"/>
              <a:t>e trying to do?</a:t>
            </a:r>
            <a:endParaRPr lang="en-US" dirty="0"/>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r="752" b="13306"/>
          <a:stretch>
            <a:fillRect/>
          </a:stretch>
        </p:blipFill>
        <p:spPr>
          <a:xfrm>
            <a:off x="7208520" y="3849529"/>
            <a:ext cx="2766060" cy="3771900"/>
          </a:xfrm>
        </p:spPr>
      </p:pic>
      <p:pic>
        <p:nvPicPr>
          <p:cNvPr id="1331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6583" y="1790700"/>
            <a:ext cx="2608898" cy="211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907" y="2628900"/>
            <a:ext cx="6097905" cy="409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01665"/>
      </p:ext>
    </p:extLst>
  </p:cSld>
  <p:clrMapOvr>
    <a:masterClrMapping/>
  </p:clrMapOvr>
  <p:transition advClick="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459042"/>
            <a:ext cx="9555480" cy="1005840"/>
          </a:xfrm>
        </p:spPr>
        <p:txBody>
          <a:bodyPr/>
          <a:lstStyle/>
          <a:p>
            <a:pPr>
              <a:defRPr/>
            </a:pPr>
            <a:r>
              <a:rPr lang="en-US" dirty="0" smtClean="0"/>
              <a:t>What do we want from Lawyers?</a:t>
            </a:r>
            <a:endParaRPr lang="en-US" dirty="0"/>
          </a:p>
        </p:txBody>
      </p:sp>
      <p:pic>
        <p:nvPicPr>
          <p:cNvPr id="14339"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 y="4221480"/>
            <a:ext cx="2357438" cy="2357438"/>
          </a:xfrm>
          <a:noFill/>
          <a:extLst>
            <a:ext uri="{909E8E84-426E-40DD-AFC4-6F175D3DCCD1}">
              <a14:hiddenFill xmlns:a14="http://schemas.microsoft.com/office/drawing/2010/main">
                <a:solidFill>
                  <a:srgbClr val="FFFFFF"/>
                </a:solidFill>
              </a14:hiddenFill>
            </a:ext>
          </a:extLst>
        </p:spPr>
      </p:pic>
      <p:pic>
        <p:nvPicPr>
          <p:cNvPr id="1434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0440" y="204216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7907" y="3198178"/>
            <a:ext cx="2429033" cy="353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654342"/>
      </p:ext>
    </p:extLst>
  </p:cSld>
  <p:clrMapOvr>
    <a:masterClrMapping/>
  </p:clrMapOvr>
  <p:transition advClick="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113780"/>
            <a:ext cx="9639300" cy="1005840"/>
          </a:xfrm>
        </p:spPr>
        <p:txBody>
          <a:bodyPr/>
          <a:lstStyle/>
          <a:p>
            <a:pPr>
              <a:defRPr/>
            </a:pPr>
            <a:r>
              <a:rPr lang="en-US" dirty="0" smtClean="0"/>
              <a:t>What Are Mediators Trying to Do?</a:t>
            </a:r>
            <a:endParaRPr lang="en-US" dirty="0"/>
          </a:p>
        </p:txBody>
      </p:sp>
      <p:pic>
        <p:nvPicPr>
          <p:cNvPr id="1536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6208" y="1174275"/>
            <a:ext cx="2455228" cy="2446496"/>
          </a:xfrm>
        </p:spPr>
      </p:pic>
      <p:pic>
        <p:nvPicPr>
          <p:cNvPr id="1536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65" y="3620770"/>
            <a:ext cx="2818449"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1468" y="5063173"/>
            <a:ext cx="2126933" cy="260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85" y="5625465"/>
            <a:ext cx="2713673" cy="203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34628" y="5650786"/>
            <a:ext cx="278701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10513" y="109220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89225" y="1231900"/>
            <a:ext cx="3143250" cy="255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51793" y="4794946"/>
            <a:ext cx="2497138" cy="291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3"/>
          <p:cNvPicPr>
            <a:picLocks noChangeAspect="1"/>
          </p:cNvPicPr>
          <p:nvPr/>
        </p:nvPicPr>
        <p:blipFill>
          <a:blip r:embed="rId11">
            <a:extLst>
              <a:ext uri="{28A0092B-C50C-407E-A947-70E740481C1C}">
                <a14:useLocalDpi xmlns:a14="http://schemas.microsoft.com/office/drawing/2010/main" val="0"/>
              </a:ext>
            </a:extLst>
          </a:blip>
          <a:srcRect l="10861" t="21" r="27364" b="5133"/>
          <a:stretch>
            <a:fillRect/>
          </a:stretch>
        </p:blipFill>
        <p:spPr bwMode="auto">
          <a:xfrm>
            <a:off x="5890102" y="1148080"/>
            <a:ext cx="1676400" cy="192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657793" y="3702845"/>
            <a:ext cx="2881313" cy="191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5"/>
          <p:cNvPicPr>
            <a:picLocks noChangeAspect="1"/>
          </p:cNvPicPr>
          <p:nvPr/>
        </p:nvPicPr>
        <p:blipFill>
          <a:blip r:embed="rId13">
            <a:extLst>
              <a:ext uri="{28A0092B-C50C-407E-A947-70E740481C1C}">
                <a14:useLocalDpi xmlns:a14="http://schemas.microsoft.com/office/drawing/2010/main" val="0"/>
              </a:ext>
            </a:extLst>
          </a:blip>
          <a:srcRect l="2" t="7574" r="2235" b="9093"/>
          <a:stretch>
            <a:fillRect/>
          </a:stretch>
        </p:blipFill>
        <p:spPr bwMode="auto">
          <a:xfrm>
            <a:off x="5561807" y="3060224"/>
            <a:ext cx="2683986"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6"/>
          <p:cNvPicPr>
            <a:picLocks noChangeAspect="1"/>
          </p:cNvPicPr>
          <p:nvPr/>
        </p:nvPicPr>
        <p:blipFill>
          <a:blip r:embed="rId14">
            <a:extLst>
              <a:ext uri="{28A0092B-C50C-407E-A947-70E740481C1C}">
                <a14:useLocalDpi xmlns:a14="http://schemas.microsoft.com/office/drawing/2010/main" val="0"/>
              </a:ext>
            </a:extLst>
          </a:blip>
          <a:srcRect t="1913" r="38364"/>
          <a:stretch>
            <a:fillRect/>
          </a:stretch>
        </p:blipFill>
        <p:spPr bwMode="auto">
          <a:xfrm>
            <a:off x="8268495" y="3231357"/>
            <a:ext cx="1775936" cy="18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27159"/>
      </p:ext>
    </p:extLst>
  </p:cSld>
  <p:clrMapOvr>
    <a:masterClrMapping/>
  </p:clrMapOvr>
  <p:transition advClick="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02001"/>
            <a:ext cx="8549640" cy="1295400"/>
          </a:xfrm>
        </p:spPr>
        <p:txBody>
          <a:bodyPr/>
          <a:lstStyle/>
          <a:p>
            <a:pPr>
              <a:defRPr/>
            </a:pPr>
            <a:r>
              <a:rPr lang="en-US" dirty="0" smtClean="0"/>
              <a:t>Trust</a:t>
            </a:r>
            <a:endParaRPr lang="en-US" dirty="0"/>
          </a:p>
        </p:txBody>
      </p:sp>
      <p:pic>
        <p:nvPicPr>
          <p:cNvPr id="174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30716" y="2112579"/>
            <a:ext cx="6652231" cy="4413951"/>
          </a:xfrm>
        </p:spPr>
      </p:pic>
    </p:spTree>
    <p:extLst>
      <p:ext uri="{BB962C8B-B14F-4D97-AF65-F5344CB8AC3E}">
        <p14:creationId xmlns:p14="http://schemas.microsoft.com/office/powerpoint/2010/main" val="45210601"/>
      </p:ext>
    </p:extLst>
  </p:cSld>
  <p:clrMapOvr>
    <a:masterClrMapping/>
  </p:clrMapOvr>
  <p:transition advClick="0">
    <p:random/>
  </p:transition>
  <p:timing>
    <p:tnLst>
      <p:par>
        <p:cTn id="1" dur="indefinite" restart="never" nodeType="tmRoot"/>
      </p:par>
    </p:tnLst>
  </p:timing>
</p:sld>
</file>

<file path=ppt/theme/theme1.xml><?xml version="1.0" encoding="utf-8"?>
<a:theme xmlns:a="http://schemas.openxmlformats.org/drawingml/2006/main" name="Print LLP">
  <a:themeElements>
    <a:clrScheme name="Complete Firm Colors">
      <a:dk1>
        <a:srgbClr val="3C4146"/>
      </a:dk1>
      <a:lt1>
        <a:sysClr val="window" lastClr="FFFFFF"/>
      </a:lt1>
      <a:dk2>
        <a:srgbClr val="00465A"/>
      </a:dk2>
      <a:lt2>
        <a:srgbClr val="F5FAF0"/>
      </a:lt2>
      <a:accent1>
        <a:srgbClr val="73AFD7"/>
      </a:accent1>
      <a:accent2>
        <a:srgbClr val="69A055"/>
      </a:accent2>
      <a:accent3>
        <a:srgbClr val="963200"/>
      </a:accent3>
      <a:accent4>
        <a:srgbClr val="006487"/>
      </a:accent4>
      <a:accent5>
        <a:srgbClr val="C19B3D"/>
      </a:accent5>
      <a:accent6>
        <a:srgbClr val="A9C399"/>
      </a:accent6>
      <a:hlink>
        <a:srgbClr val="0000FF"/>
      </a:hlink>
      <a:folHlink>
        <a:srgbClr val="800080"/>
      </a:folHlink>
    </a:clrScheme>
    <a:fontScheme name="Davis Polk 2012">
      <a:majorFont>
        <a:latin typeface="Arial"/>
        <a:ea typeface="HEI"/>
        <a:cs typeface=""/>
      </a:majorFont>
      <a:minorFont>
        <a:latin typeface="Arial"/>
        <a:ea typeface="HEI"/>
        <a:cs typeface=""/>
      </a:minorFont>
    </a:fontScheme>
    <a:fmtScheme name="Davis Polk 201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469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01882" tIns="50941" rIns="101882" bIns="50941" numCol="1" anchor="ctr"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chemeClr val="accent2"/>
          </a:buClr>
          <a:buSzPct val="80000"/>
          <a:buFontTx/>
          <a:buNone/>
          <a:tabLst/>
          <a:defRPr kumimoji="0" lang="en-US"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chemeClr val="accent2"/>
          </a:buClr>
          <a:buSzPct val="80000"/>
          <a:buFontTx/>
          <a:buNone/>
          <a:tabLst/>
          <a:defRPr kumimoji="0" lang="en-US"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Print LLP</Template>
  <TotalTime>0</TotalTime>
  <Words>2490</Words>
  <Application>Microsoft Office PowerPoint</Application>
  <PresentationFormat>Custom</PresentationFormat>
  <Paragraphs>257</Paragraphs>
  <Slides>53</Slides>
  <Notes>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63" baseType="lpstr">
      <vt:lpstr>Arial</vt:lpstr>
      <vt:lpstr>Calibri</vt:lpstr>
      <vt:lpstr>HEI</vt:lpstr>
      <vt:lpstr>Palatino Linotype</vt:lpstr>
      <vt:lpstr>Times New Roman</vt:lpstr>
      <vt:lpstr>Wingdings</vt:lpstr>
      <vt:lpstr>WP TypographicSymbols</vt:lpstr>
      <vt:lpstr>Print LLP</vt:lpstr>
      <vt:lpstr>Soaring</vt:lpstr>
      <vt:lpstr>Image</vt:lpstr>
      <vt:lpstr>Mediation Ethics</vt:lpstr>
      <vt:lpstr>CARTOON: ETHICS</vt:lpstr>
      <vt:lpstr>Defining Ethics</vt:lpstr>
      <vt:lpstr>Quite a Range</vt:lpstr>
      <vt:lpstr>Normative Ethics</vt:lpstr>
      <vt:lpstr>What are we trying to do?</vt:lpstr>
      <vt:lpstr>What do we want from Lawyers?</vt:lpstr>
      <vt:lpstr>What Are Mediators Trying to Do?</vt:lpstr>
      <vt:lpstr>Trust</vt:lpstr>
      <vt:lpstr>What are We Cultivating?</vt:lpstr>
      <vt:lpstr>Ethics are Fundamental  </vt:lpstr>
      <vt:lpstr>Our Ethics Follow Our Activities</vt:lpstr>
      <vt:lpstr>STANDARD I : SELF DETERMINATION </vt:lpstr>
      <vt:lpstr>STANDARD I : SELF DETERMINATION </vt:lpstr>
      <vt:lpstr>STANDARD I : SELF DETERMINATION </vt:lpstr>
      <vt:lpstr>It is the Parties Who Decide Whether to Settle, Not the Mediator  </vt:lpstr>
      <vt:lpstr>STANDARD IV:  COMPETENCE  </vt:lpstr>
      <vt:lpstr>Reality Testing</vt:lpstr>
      <vt:lpstr>STANDARD II:  IMPARTIALITY  </vt:lpstr>
      <vt:lpstr>Neutrality and Impartiality  </vt:lpstr>
      <vt:lpstr>Impartiality (Std 2); Conflicts (Std 3)</vt:lpstr>
      <vt:lpstr>The Mediator Must Remain Impartial  </vt:lpstr>
      <vt:lpstr>STANDARD VI:  QUALITY OF THE PROCESS  </vt:lpstr>
      <vt:lpstr>STANDARD VI:  QUALITY OF THE PROCESS  </vt:lpstr>
      <vt:lpstr>STANDARD VI:  QUALITY OF THE PROCESS  </vt:lpstr>
      <vt:lpstr>STANDARD VI:  QUALITY OF THE PROCESS  </vt:lpstr>
      <vt:lpstr>STANDARD VI:  QUALITY OF THE PROCESS  </vt:lpstr>
      <vt:lpstr>STANDARD VI:  QUALITY OF THE PROCESS  </vt:lpstr>
      <vt:lpstr>Evaluation, Direction &amp; Impact</vt:lpstr>
      <vt:lpstr>Lying – Stds 1, 6</vt:lpstr>
      <vt:lpstr>Preserve the Honesty and Integrity of the Process  </vt:lpstr>
      <vt:lpstr>Confidentiality</vt:lpstr>
      <vt:lpstr>STANDARD V. CONFIDENTIALITY </vt:lpstr>
      <vt:lpstr>Confidentiality Should Be Preserved by the Mediator  </vt:lpstr>
      <vt:lpstr>The Cone of Silence</vt:lpstr>
      <vt:lpstr>Zealous Advocacy</vt:lpstr>
      <vt:lpstr>Wells Fargo</vt:lpstr>
      <vt:lpstr>PowerPoint Presentation</vt:lpstr>
      <vt:lpstr>Wells Fargo</vt:lpstr>
      <vt:lpstr>Wells Fargo</vt:lpstr>
      <vt:lpstr>Advertising – Std 7</vt:lpstr>
      <vt:lpstr>Candor in Advertising  </vt:lpstr>
      <vt:lpstr>Compensation – Std 8 </vt:lpstr>
      <vt:lpstr>STANDARD IX:  ADVANCEMENT OF MEDIATION PRACTICE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lastModifiedBy/>
  <cp:revision>1</cp:revision>
  <cp:lastPrinted>2016-06-15T18:04:01Z</cp:lastPrinted>
  <dcterms:created xsi:type="dcterms:W3CDTF">2016-06-15T18:04:01Z</dcterms:created>
  <dcterms:modified xsi:type="dcterms:W3CDTF">2016-06-24T18:34:20Z</dcterms:modified>
</cp:coreProperties>
</file>